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</p:sldIdLst>
  <p:sldSz cx="9753600" cy="7315200"/>
  <p:notesSz cx="6858000" cy="9144000"/>
  <p:embeddedFontLst>
    <p:embeddedFont>
      <p:font typeface="Lato" charset="1" panose="020F0502020204030203"/>
      <p:regular r:id="rId6"/>
    </p:embeddedFont>
    <p:embeddedFont>
      <p:font typeface="Lato Bold" charset="1" panose="020F0802020204030203"/>
      <p:regular r:id="rId7"/>
    </p:embeddedFont>
    <p:embeddedFont>
      <p:font typeface="Lato Italics" charset="1" panose="020F0502020204030203"/>
      <p:regular r:id="rId8"/>
    </p:embeddedFont>
    <p:embeddedFont>
      <p:font typeface="Lato Bold Italics" charset="1" panose="020F0802020204030203"/>
      <p:regular r:id="rId9"/>
    </p:embeddedFont>
    <p:embeddedFont>
      <p:font typeface="Yellowtail" charset="1" panose="02000503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Lato Heavy" charset="1" panose="020F0502020204030203"/>
      <p:regular r:id="rId15"/>
    </p:embeddedFont>
    <p:embeddedFont>
      <p:font typeface="Lato Heavy Bold" charset="1" panose="020F0502020204030203"/>
      <p:regular r:id="rId16"/>
    </p:embeddedFont>
    <p:embeddedFont>
      <p:font typeface="Lato Heavy Italics" charset="1" panose="020F0502020204030203"/>
      <p:regular r:id="rId17"/>
    </p:embeddedFont>
    <p:embeddedFont>
      <p:font typeface="Lato Heavy Bold Italics" charset="1" panose="020F0502020204030203"/>
      <p:regular r:id="rId18"/>
    </p:embeddedFont>
    <p:embeddedFont>
      <p:font typeface="League Spartan" charset="1" panose="00000800000000000000"/>
      <p:regular r:id="rId19"/>
    </p:embeddedFont>
    <p:embeddedFont>
      <p:font typeface="Noto Sans" charset="1" panose="020B0502040504020204"/>
      <p:regular r:id="rId20"/>
    </p:embeddedFont>
    <p:embeddedFont>
      <p:font typeface="Noto Sans Bold" charset="1" panose="020B0802040504020204"/>
      <p:regular r:id="rId21"/>
    </p:embeddedFont>
    <p:embeddedFont>
      <p:font typeface="Noto Sans Italics" charset="1" panose="020B0502040504090204"/>
      <p:regular r:id="rId22"/>
    </p:embeddedFont>
    <p:embeddedFont>
      <p:font typeface="Noto Sans Bold Italics" charset="1" panose="020B0802040504090204"/>
      <p:regular r:id="rId23"/>
    </p:embeddedFont>
    <p:embeddedFont>
      <p:font typeface="Asap Regular" charset="1" panose="020F0504030202060203"/>
      <p:regular r:id="rId24"/>
    </p:embeddedFont>
    <p:embeddedFont>
      <p:font typeface="Asap Regular Bold" charset="1" panose="020F0604030202060203"/>
      <p:regular r:id="rId25"/>
    </p:embeddedFont>
    <p:embeddedFont>
      <p:font typeface="Asap Regular Italics" charset="1" panose="020F05040302020D0203"/>
      <p:regular r:id="rId26"/>
    </p:embeddedFont>
    <p:embeddedFont>
      <p:font typeface="Asap Regular Bold Italics" charset="1" panose="020F06040302020D02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1.png" Type="http://schemas.openxmlformats.org/officeDocument/2006/relationships/image"/><Relationship Id="rId17" Target="../media/image2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84.pn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22" Target="../media/image27.png" Type="http://schemas.openxmlformats.org/officeDocument/2006/relationships/image"/><Relationship Id="rId23" Target="../media/image28.svg" Type="http://schemas.openxmlformats.org/officeDocument/2006/relationships/image"/><Relationship Id="rId24" Target="../media/image19.png" Type="http://schemas.openxmlformats.org/officeDocument/2006/relationships/image"/><Relationship Id="rId25" Target="../media/image20.svg" Type="http://schemas.openxmlformats.org/officeDocument/2006/relationships/image"/><Relationship Id="rId26" Target="../media/image15.png" Type="http://schemas.openxmlformats.org/officeDocument/2006/relationships/image"/><Relationship Id="rId27" Target="../media/image16.svg" Type="http://schemas.openxmlformats.org/officeDocument/2006/relationships/image"/><Relationship Id="rId28" Target="../media/image90.png" Type="http://schemas.openxmlformats.org/officeDocument/2006/relationships/image"/><Relationship Id="rId29" Target="../media/image91.svg" Type="http://schemas.openxmlformats.org/officeDocument/2006/relationships/image"/><Relationship Id="rId3" Target="../media/image85.svg" Type="http://schemas.openxmlformats.org/officeDocument/2006/relationships/image"/><Relationship Id="rId30" Target="../media/image92.gif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19" Target="../media/image49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3.png" Type="http://schemas.openxmlformats.org/officeDocument/2006/relationships/image"/><Relationship Id="rId14" Target="../media/image4.svg" Type="http://schemas.openxmlformats.org/officeDocument/2006/relationships/image"/><Relationship Id="rId15" Target="../media/image1.png" Type="http://schemas.openxmlformats.org/officeDocument/2006/relationships/image"/><Relationship Id="rId16" Target="../media/image2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2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14" Target="../media/image66.png" Type="http://schemas.openxmlformats.org/officeDocument/2006/relationships/image"/><Relationship Id="rId15" Target="../media/image67.svg" Type="http://schemas.openxmlformats.org/officeDocument/2006/relationships/image"/><Relationship Id="rId16" Target="../media/image68.png" Type="http://schemas.openxmlformats.org/officeDocument/2006/relationships/image"/><Relationship Id="rId17" Target="../media/image69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36.pn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22" Target="../media/image3.png" Type="http://schemas.openxmlformats.org/officeDocument/2006/relationships/image"/><Relationship Id="rId23" Target="../media/image4.svg" Type="http://schemas.openxmlformats.org/officeDocument/2006/relationships/image"/><Relationship Id="rId3" Target="../media/image3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13" Target="../media/image73.svg" Type="http://schemas.openxmlformats.org/officeDocument/2006/relationships/image"/><Relationship Id="rId14" Target="../media/image74.png" Type="http://schemas.openxmlformats.org/officeDocument/2006/relationships/image"/><Relationship Id="rId15" Target="../media/image75.pn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jpeg" Type="http://schemas.openxmlformats.org/officeDocument/2006/relationships/image"/><Relationship Id="rId13" Target="../media/image79.png" Type="http://schemas.openxmlformats.org/officeDocument/2006/relationships/image"/><Relationship Id="rId14" Target="../media/image8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jpe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6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798" y="2130159"/>
            <a:ext cx="6420696" cy="2440618"/>
            <a:chOff x="0" y="0"/>
            <a:chExt cx="8560928" cy="325415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92966"/>
              <a:ext cx="8547100" cy="1165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8"/>
                </a:lnSpc>
              </a:pPr>
              <a:r>
                <a:rPr lang="en-US" sz="6238" spc="311">
                  <a:solidFill>
                    <a:srgbClr val="FFFFFF"/>
                  </a:solidFill>
                  <a:latin typeface="League Spartan Bold"/>
                </a:rPr>
                <a:t>HANHTIEPEE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8540437" cy="895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0"/>
                </a:lnSpc>
              </a:pPr>
              <a:r>
                <a:rPr lang="en-US" sz="4226" spc="211">
                  <a:solidFill>
                    <a:srgbClr val="FBD370"/>
                  </a:solidFill>
                  <a:latin typeface="Yellowtail Bold"/>
                </a:rPr>
                <a:t>Ecommerce App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96895"/>
              <a:ext cx="8560928" cy="35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 spc="225">
                  <a:solidFill>
                    <a:srgbClr val="FBD370"/>
                  </a:solidFill>
                  <a:latin typeface="Lato Heavy Bold"/>
                </a:rPr>
                <a:t>BY HANH-TIEP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910" y="11009"/>
            <a:ext cx="2051705" cy="2247884"/>
          </a:xfrm>
          <a:custGeom>
            <a:avLst/>
            <a:gdLst/>
            <a:ahLst/>
            <a:cxnLst/>
            <a:rect r="r" b="b" t="t" l="l"/>
            <a:pathLst>
              <a:path h="2247884" w="2051705">
                <a:moveTo>
                  <a:pt x="0" y="0"/>
                </a:moveTo>
                <a:lnTo>
                  <a:pt x="2051705" y="0"/>
                </a:lnTo>
                <a:lnTo>
                  <a:pt x="2051705" y="2247885"/>
                </a:lnTo>
                <a:lnTo>
                  <a:pt x="0" y="2247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661828">
            <a:off x="-161843" y="1926257"/>
            <a:ext cx="2419211" cy="543088"/>
          </a:xfrm>
          <a:custGeom>
            <a:avLst/>
            <a:gdLst/>
            <a:ahLst/>
            <a:cxnLst/>
            <a:rect r="r" b="b" t="t" l="l"/>
            <a:pathLst>
              <a:path h="543088" w="2419211">
                <a:moveTo>
                  <a:pt x="0" y="0"/>
                </a:moveTo>
                <a:lnTo>
                  <a:pt x="2419211" y="0"/>
                </a:lnTo>
                <a:lnTo>
                  <a:pt x="2419211" y="543088"/>
                </a:lnTo>
                <a:lnTo>
                  <a:pt x="0" y="54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81354" y="77780"/>
            <a:ext cx="1133345" cy="1244457"/>
          </a:xfrm>
          <a:custGeom>
            <a:avLst/>
            <a:gdLst/>
            <a:ahLst/>
            <a:cxnLst/>
            <a:rect r="r" b="b" t="t" l="l"/>
            <a:pathLst>
              <a:path h="1244457" w="1133345">
                <a:moveTo>
                  <a:pt x="0" y="0"/>
                </a:moveTo>
                <a:lnTo>
                  <a:pt x="1133345" y="0"/>
                </a:lnTo>
                <a:lnTo>
                  <a:pt x="1133345" y="1244457"/>
                </a:lnTo>
                <a:lnTo>
                  <a:pt x="0" y="1244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00" r="0" b="-100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26301">
            <a:off x="8077185" y="5890880"/>
            <a:ext cx="2414582" cy="542049"/>
          </a:xfrm>
          <a:custGeom>
            <a:avLst/>
            <a:gdLst/>
            <a:ahLst/>
            <a:cxnLst/>
            <a:rect r="r" b="b" t="t" l="l"/>
            <a:pathLst>
              <a:path h="542049" w="2414582">
                <a:moveTo>
                  <a:pt x="0" y="0"/>
                </a:moveTo>
                <a:lnTo>
                  <a:pt x="2414583" y="0"/>
                </a:lnTo>
                <a:lnTo>
                  <a:pt x="2414583" y="542049"/>
                </a:lnTo>
                <a:lnTo>
                  <a:pt x="0" y="542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7452497" y="5821645"/>
            <a:ext cx="1387993" cy="1524070"/>
          </a:xfrm>
          <a:custGeom>
            <a:avLst/>
            <a:gdLst/>
            <a:ahLst/>
            <a:cxnLst/>
            <a:rect r="r" b="b" t="t" l="l"/>
            <a:pathLst>
              <a:path h="1524070" w="1387993">
                <a:moveTo>
                  <a:pt x="0" y="0"/>
                </a:moveTo>
                <a:lnTo>
                  <a:pt x="1387993" y="0"/>
                </a:lnTo>
                <a:lnTo>
                  <a:pt x="1387993" y="1524070"/>
                </a:lnTo>
                <a:lnTo>
                  <a:pt x="0" y="152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00" r="0" b="-100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910861">
            <a:off x="-673019" y="6108300"/>
            <a:ext cx="3111661" cy="2084813"/>
          </a:xfrm>
          <a:custGeom>
            <a:avLst/>
            <a:gdLst/>
            <a:ahLst/>
            <a:cxnLst/>
            <a:rect r="r" b="b" t="t" l="l"/>
            <a:pathLst>
              <a:path h="2084813" w="3111661">
                <a:moveTo>
                  <a:pt x="0" y="0"/>
                </a:moveTo>
                <a:lnTo>
                  <a:pt x="3111661" y="0"/>
                </a:lnTo>
                <a:lnTo>
                  <a:pt x="3111661" y="2084813"/>
                </a:lnTo>
                <a:lnTo>
                  <a:pt x="0" y="2084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50" t="0" r="-25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889298">
            <a:off x="-780658" y="6748567"/>
            <a:ext cx="2600768" cy="583846"/>
          </a:xfrm>
          <a:custGeom>
            <a:avLst/>
            <a:gdLst/>
            <a:ahLst/>
            <a:cxnLst/>
            <a:rect r="r" b="b" t="t" l="l"/>
            <a:pathLst>
              <a:path h="583846" w="2600768">
                <a:moveTo>
                  <a:pt x="0" y="0"/>
                </a:moveTo>
                <a:lnTo>
                  <a:pt x="2600767" y="0"/>
                </a:lnTo>
                <a:lnTo>
                  <a:pt x="2600767" y="583846"/>
                </a:lnTo>
                <a:lnTo>
                  <a:pt x="0" y="583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2393639" y="6132028"/>
            <a:ext cx="973066" cy="1064291"/>
          </a:xfrm>
          <a:custGeom>
            <a:avLst/>
            <a:gdLst/>
            <a:ahLst/>
            <a:cxnLst/>
            <a:rect r="r" b="b" t="t" l="l"/>
            <a:pathLst>
              <a:path h="1064291" w="973066">
                <a:moveTo>
                  <a:pt x="0" y="0"/>
                </a:moveTo>
                <a:lnTo>
                  <a:pt x="973066" y="0"/>
                </a:lnTo>
                <a:lnTo>
                  <a:pt x="973066" y="1064291"/>
                </a:lnTo>
                <a:lnTo>
                  <a:pt x="0" y="1064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199" r="0" b="-119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73080">
            <a:off x="8088710" y="-319588"/>
            <a:ext cx="3042575" cy="2038526"/>
          </a:xfrm>
          <a:custGeom>
            <a:avLst/>
            <a:gdLst/>
            <a:ahLst/>
            <a:cxnLst/>
            <a:rect r="r" b="b" t="t" l="l"/>
            <a:pathLst>
              <a:path h="2038526" w="3042575">
                <a:moveTo>
                  <a:pt x="0" y="0"/>
                </a:moveTo>
                <a:lnTo>
                  <a:pt x="3042576" y="0"/>
                </a:lnTo>
                <a:lnTo>
                  <a:pt x="3042576" y="2038526"/>
                </a:lnTo>
                <a:lnTo>
                  <a:pt x="0" y="2038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50" t="0" r="-25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889298">
            <a:off x="6410073" y="116578"/>
            <a:ext cx="2543025" cy="570883"/>
          </a:xfrm>
          <a:custGeom>
            <a:avLst/>
            <a:gdLst/>
            <a:ahLst/>
            <a:cxnLst/>
            <a:rect r="r" b="b" t="t" l="l"/>
            <a:pathLst>
              <a:path h="570883" w="2543025">
                <a:moveTo>
                  <a:pt x="0" y="0"/>
                </a:moveTo>
                <a:lnTo>
                  <a:pt x="2543025" y="0"/>
                </a:lnTo>
                <a:lnTo>
                  <a:pt x="2543025" y="570883"/>
                </a:lnTo>
                <a:lnTo>
                  <a:pt x="0" y="5708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8429056" y="762102"/>
            <a:ext cx="934954" cy="1009157"/>
          </a:xfrm>
          <a:custGeom>
            <a:avLst/>
            <a:gdLst/>
            <a:ahLst/>
            <a:cxnLst/>
            <a:rect r="r" b="b" t="t" l="l"/>
            <a:pathLst>
              <a:path h="1009157" w="934954">
                <a:moveTo>
                  <a:pt x="0" y="0"/>
                </a:moveTo>
                <a:lnTo>
                  <a:pt x="934955" y="0"/>
                </a:lnTo>
                <a:lnTo>
                  <a:pt x="934955" y="1009157"/>
                </a:lnTo>
                <a:lnTo>
                  <a:pt x="0" y="1009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882" r="0" b="-188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389321">
            <a:off x="-914513" y="3883683"/>
            <a:ext cx="2414582" cy="542049"/>
          </a:xfrm>
          <a:custGeom>
            <a:avLst/>
            <a:gdLst/>
            <a:ahLst/>
            <a:cxnLst/>
            <a:rect r="r" b="b" t="t" l="l"/>
            <a:pathLst>
              <a:path h="542049" w="2414582">
                <a:moveTo>
                  <a:pt x="0" y="0"/>
                </a:moveTo>
                <a:lnTo>
                  <a:pt x="2414583" y="0"/>
                </a:lnTo>
                <a:lnTo>
                  <a:pt x="2414583" y="542049"/>
                </a:lnTo>
                <a:lnTo>
                  <a:pt x="0" y="542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-543678" y="2926876"/>
            <a:ext cx="1131177" cy="1242076"/>
          </a:xfrm>
          <a:custGeom>
            <a:avLst/>
            <a:gdLst/>
            <a:ahLst/>
            <a:cxnLst/>
            <a:rect r="r" b="b" t="t" l="l"/>
            <a:pathLst>
              <a:path h="1242076" w="1131177">
                <a:moveTo>
                  <a:pt x="0" y="0"/>
                </a:moveTo>
                <a:lnTo>
                  <a:pt x="1131176" y="0"/>
                </a:lnTo>
                <a:lnTo>
                  <a:pt x="1131176" y="1242076"/>
                </a:lnTo>
                <a:lnTo>
                  <a:pt x="0" y="12420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999" r="0" b="-99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408597">
            <a:off x="8632771" y="3166294"/>
            <a:ext cx="2419211" cy="543088"/>
          </a:xfrm>
          <a:custGeom>
            <a:avLst/>
            <a:gdLst/>
            <a:ahLst/>
            <a:cxnLst/>
            <a:rect r="r" b="b" t="t" l="l"/>
            <a:pathLst>
              <a:path h="543088" w="2419211">
                <a:moveTo>
                  <a:pt x="0" y="0"/>
                </a:moveTo>
                <a:lnTo>
                  <a:pt x="2419211" y="0"/>
                </a:lnTo>
                <a:lnTo>
                  <a:pt x="2419211" y="543088"/>
                </a:lnTo>
                <a:lnTo>
                  <a:pt x="0" y="543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9392199" y="2802949"/>
            <a:ext cx="1133345" cy="1244457"/>
          </a:xfrm>
          <a:custGeom>
            <a:avLst/>
            <a:gdLst/>
            <a:ahLst/>
            <a:cxnLst/>
            <a:rect r="r" b="b" t="t" l="l"/>
            <a:pathLst>
              <a:path h="1244457" w="1133345">
                <a:moveTo>
                  <a:pt x="0" y="0"/>
                </a:moveTo>
                <a:lnTo>
                  <a:pt x="1133345" y="0"/>
                </a:lnTo>
                <a:lnTo>
                  <a:pt x="1133345" y="1244457"/>
                </a:lnTo>
                <a:lnTo>
                  <a:pt x="0" y="1244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1000" r="0" b="-100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045447" y="2800984"/>
            <a:ext cx="751561" cy="972035"/>
          </a:xfrm>
          <a:custGeom>
            <a:avLst/>
            <a:gdLst/>
            <a:ahLst/>
            <a:cxnLst/>
            <a:rect r="r" b="b" t="t" l="l"/>
            <a:pathLst>
              <a:path h="972035" w="751561">
                <a:moveTo>
                  <a:pt x="0" y="0"/>
                </a:moveTo>
                <a:lnTo>
                  <a:pt x="751561" y="0"/>
                </a:lnTo>
                <a:lnTo>
                  <a:pt x="751561" y="972034"/>
                </a:lnTo>
                <a:lnTo>
                  <a:pt x="0" y="9720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21369" t="0" r="0" b="-61823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183420" y="3037565"/>
            <a:ext cx="478338" cy="447898"/>
          </a:xfrm>
          <a:custGeom>
            <a:avLst/>
            <a:gdLst/>
            <a:ahLst/>
            <a:cxnLst/>
            <a:rect r="r" b="b" t="t" l="l"/>
            <a:pathLst>
              <a:path h="447898" w="478338">
                <a:moveTo>
                  <a:pt x="0" y="0"/>
                </a:moveTo>
                <a:lnTo>
                  <a:pt x="478337" y="0"/>
                </a:lnTo>
                <a:lnTo>
                  <a:pt x="478337" y="447898"/>
                </a:lnTo>
                <a:lnTo>
                  <a:pt x="0" y="4478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99499" y="4113502"/>
            <a:ext cx="806257" cy="861051"/>
          </a:xfrm>
          <a:custGeom>
            <a:avLst/>
            <a:gdLst/>
            <a:ahLst/>
            <a:cxnLst/>
            <a:rect r="r" b="b" t="t" l="l"/>
            <a:pathLst>
              <a:path h="861051" w="806257">
                <a:moveTo>
                  <a:pt x="0" y="0"/>
                </a:moveTo>
                <a:lnTo>
                  <a:pt x="806257" y="0"/>
                </a:lnTo>
                <a:lnTo>
                  <a:pt x="806257" y="861051"/>
                </a:lnTo>
                <a:lnTo>
                  <a:pt x="0" y="8610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0952" y="6481751"/>
            <a:ext cx="817547" cy="758089"/>
          </a:xfrm>
          <a:custGeom>
            <a:avLst/>
            <a:gdLst/>
            <a:ahLst/>
            <a:cxnLst/>
            <a:rect r="r" b="b" t="t" l="l"/>
            <a:pathLst>
              <a:path h="758089" w="817547">
                <a:moveTo>
                  <a:pt x="0" y="0"/>
                </a:moveTo>
                <a:lnTo>
                  <a:pt x="817547" y="0"/>
                </a:lnTo>
                <a:lnTo>
                  <a:pt x="817547" y="758089"/>
                </a:lnTo>
                <a:lnTo>
                  <a:pt x="0" y="75808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637913" y="2197801"/>
            <a:ext cx="738992" cy="839764"/>
          </a:xfrm>
          <a:custGeom>
            <a:avLst/>
            <a:gdLst/>
            <a:ahLst/>
            <a:cxnLst/>
            <a:rect r="r" b="b" t="t" l="l"/>
            <a:pathLst>
              <a:path h="839764" w="738992">
                <a:moveTo>
                  <a:pt x="0" y="0"/>
                </a:moveTo>
                <a:lnTo>
                  <a:pt x="738992" y="0"/>
                </a:lnTo>
                <a:lnTo>
                  <a:pt x="738992" y="839764"/>
                </a:lnTo>
                <a:lnTo>
                  <a:pt x="0" y="8397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222712" y="6006865"/>
            <a:ext cx="1521533" cy="1311284"/>
          </a:xfrm>
          <a:custGeom>
            <a:avLst/>
            <a:gdLst/>
            <a:ahLst/>
            <a:cxnLst/>
            <a:rect r="r" b="b" t="t" l="l"/>
            <a:pathLst>
              <a:path h="1311284" w="1521533">
                <a:moveTo>
                  <a:pt x="0" y="0"/>
                </a:moveTo>
                <a:lnTo>
                  <a:pt x="1521532" y="0"/>
                </a:lnTo>
                <a:lnTo>
                  <a:pt x="1521532" y="1311284"/>
                </a:lnTo>
                <a:lnTo>
                  <a:pt x="0" y="131128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824943" y="3056473"/>
            <a:ext cx="502778" cy="289201"/>
          </a:xfrm>
          <a:custGeom>
            <a:avLst/>
            <a:gdLst/>
            <a:ahLst/>
            <a:cxnLst/>
            <a:rect r="r" b="b" t="t" l="l"/>
            <a:pathLst>
              <a:path h="289201" w="502778">
                <a:moveTo>
                  <a:pt x="0" y="0"/>
                </a:moveTo>
                <a:lnTo>
                  <a:pt x="502777" y="0"/>
                </a:lnTo>
                <a:lnTo>
                  <a:pt x="502777" y="289200"/>
                </a:lnTo>
                <a:lnTo>
                  <a:pt x="0" y="2892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-41017" r="0" b="-100442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6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3028"/>
            <a:ext cx="5827375" cy="3839212"/>
          </a:xfrm>
          <a:custGeom>
            <a:avLst/>
            <a:gdLst/>
            <a:ahLst/>
            <a:cxnLst/>
            <a:rect r="r" b="b" t="t" l="l"/>
            <a:pathLst>
              <a:path h="3839212" w="5827375">
                <a:moveTo>
                  <a:pt x="0" y="0"/>
                </a:moveTo>
                <a:lnTo>
                  <a:pt x="5827375" y="0"/>
                </a:lnTo>
                <a:lnTo>
                  <a:pt x="5827375" y="3839212"/>
                </a:lnTo>
                <a:lnTo>
                  <a:pt x="0" y="3839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892" r="0" b="-258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0069">
            <a:off x="7183077" y="-514539"/>
            <a:ext cx="3009461" cy="2016339"/>
          </a:xfrm>
          <a:custGeom>
            <a:avLst/>
            <a:gdLst/>
            <a:ahLst/>
            <a:cxnLst/>
            <a:rect r="r" b="b" t="t" l="l"/>
            <a:pathLst>
              <a:path h="2016339" w="3009461">
                <a:moveTo>
                  <a:pt x="0" y="0"/>
                </a:moveTo>
                <a:lnTo>
                  <a:pt x="3009461" y="0"/>
                </a:lnTo>
                <a:lnTo>
                  <a:pt x="3009461" y="2016339"/>
                </a:lnTo>
                <a:lnTo>
                  <a:pt x="0" y="201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50" t="0" r="-25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434977">
            <a:off x="7705239" y="819760"/>
            <a:ext cx="2419211" cy="543088"/>
          </a:xfrm>
          <a:custGeom>
            <a:avLst/>
            <a:gdLst/>
            <a:ahLst/>
            <a:cxnLst/>
            <a:rect r="r" b="b" t="t" l="l"/>
            <a:pathLst>
              <a:path h="543088" w="2419211">
                <a:moveTo>
                  <a:pt x="0" y="0"/>
                </a:moveTo>
                <a:lnTo>
                  <a:pt x="2419211" y="0"/>
                </a:lnTo>
                <a:lnTo>
                  <a:pt x="2419211" y="543088"/>
                </a:lnTo>
                <a:lnTo>
                  <a:pt x="0" y="54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4474">
            <a:off x="-551419" y="5199203"/>
            <a:ext cx="3080056" cy="2067245"/>
          </a:xfrm>
          <a:custGeom>
            <a:avLst/>
            <a:gdLst/>
            <a:ahLst/>
            <a:cxnLst/>
            <a:rect r="r" b="b" t="t" l="l"/>
            <a:pathLst>
              <a:path h="2067245" w="3080056">
                <a:moveTo>
                  <a:pt x="0" y="0"/>
                </a:moveTo>
                <a:lnTo>
                  <a:pt x="3080057" y="0"/>
                </a:lnTo>
                <a:lnTo>
                  <a:pt x="3080057" y="2067245"/>
                </a:lnTo>
                <a:lnTo>
                  <a:pt x="0" y="2067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37" t="0" r="-33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498866" y="5693438"/>
            <a:ext cx="1133345" cy="1244457"/>
          </a:xfrm>
          <a:custGeom>
            <a:avLst/>
            <a:gdLst/>
            <a:ahLst/>
            <a:cxnLst/>
            <a:rect r="r" b="b" t="t" l="l"/>
            <a:pathLst>
              <a:path h="1244457" w="1133345">
                <a:moveTo>
                  <a:pt x="0" y="0"/>
                </a:moveTo>
                <a:lnTo>
                  <a:pt x="1133345" y="0"/>
                </a:lnTo>
                <a:lnTo>
                  <a:pt x="1133345" y="1244457"/>
                </a:lnTo>
                <a:lnTo>
                  <a:pt x="0" y="1244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000" r="0" b="-10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46860" y="4883149"/>
            <a:ext cx="973066" cy="1064291"/>
          </a:xfrm>
          <a:custGeom>
            <a:avLst/>
            <a:gdLst/>
            <a:ahLst/>
            <a:cxnLst/>
            <a:rect r="r" b="b" t="t" l="l"/>
            <a:pathLst>
              <a:path h="1064291" w="973066">
                <a:moveTo>
                  <a:pt x="0" y="0"/>
                </a:moveTo>
                <a:lnTo>
                  <a:pt x="973066" y="0"/>
                </a:lnTo>
                <a:lnTo>
                  <a:pt x="973066" y="1064291"/>
                </a:lnTo>
                <a:lnTo>
                  <a:pt x="0" y="1064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199" r="0" b="-119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04474">
            <a:off x="-242860" y="5848717"/>
            <a:ext cx="3080056" cy="2067245"/>
          </a:xfrm>
          <a:custGeom>
            <a:avLst/>
            <a:gdLst/>
            <a:ahLst/>
            <a:cxnLst/>
            <a:rect r="r" b="b" t="t" l="l"/>
            <a:pathLst>
              <a:path h="2067245" w="3080056">
                <a:moveTo>
                  <a:pt x="0" y="0"/>
                </a:moveTo>
                <a:lnTo>
                  <a:pt x="3080057" y="0"/>
                </a:lnTo>
                <a:lnTo>
                  <a:pt x="3080057" y="2067245"/>
                </a:lnTo>
                <a:lnTo>
                  <a:pt x="0" y="2067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37" t="0" r="-33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89298">
            <a:off x="807075" y="6708444"/>
            <a:ext cx="2600768" cy="583846"/>
          </a:xfrm>
          <a:custGeom>
            <a:avLst/>
            <a:gdLst/>
            <a:ahLst/>
            <a:cxnLst/>
            <a:rect r="r" b="b" t="t" l="l"/>
            <a:pathLst>
              <a:path h="583846" w="2600768">
                <a:moveTo>
                  <a:pt x="0" y="0"/>
                </a:moveTo>
                <a:lnTo>
                  <a:pt x="2600768" y="0"/>
                </a:lnTo>
                <a:lnTo>
                  <a:pt x="2600768" y="583846"/>
                </a:lnTo>
                <a:lnTo>
                  <a:pt x="0" y="5838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088781" y="5062532"/>
            <a:ext cx="973066" cy="1064291"/>
          </a:xfrm>
          <a:custGeom>
            <a:avLst/>
            <a:gdLst/>
            <a:ahLst/>
            <a:cxnLst/>
            <a:rect r="r" b="b" t="t" l="l"/>
            <a:pathLst>
              <a:path h="1064291" w="973066">
                <a:moveTo>
                  <a:pt x="0" y="0"/>
                </a:moveTo>
                <a:lnTo>
                  <a:pt x="973065" y="0"/>
                </a:lnTo>
                <a:lnTo>
                  <a:pt x="973065" y="1064291"/>
                </a:lnTo>
                <a:lnTo>
                  <a:pt x="0" y="1064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199" r="0" b="-119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100000">
            <a:off x="358940" y="5940903"/>
            <a:ext cx="2600768" cy="583846"/>
          </a:xfrm>
          <a:custGeom>
            <a:avLst/>
            <a:gdLst/>
            <a:ahLst/>
            <a:cxnLst/>
            <a:rect r="r" b="b" t="t" l="l"/>
            <a:pathLst>
              <a:path h="583846" w="2600768">
                <a:moveTo>
                  <a:pt x="0" y="0"/>
                </a:moveTo>
                <a:lnTo>
                  <a:pt x="2600768" y="0"/>
                </a:lnTo>
                <a:lnTo>
                  <a:pt x="2600768" y="583845"/>
                </a:lnTo>
                <a:lnTo>
                  <a:pt x="0" y="5838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49847" y="5451986"/>
            <a:ext cx="2051705" cy="2247884"/>
          </a:xfrm>
          <a:custGeom>
            <a:avLst/>
            <a:gdLst/>
            <a:ahLst/>
            <a:cxnLst/>
            <a:rect r="r" b="b" t="t" l="l"/>
            <a:pathLst>
              <a:path h="2247884" w="2051705">
                <a:moveTo>
                  <a:pt x="0" y="0"/>
                </a:moveTo>
                <a:lnTo>
                  <a:pt x="2051705" y="0"/>
                </a:lnTo>
                <a:lnTo>
                  <a:pt x="2051705" y="2247884"/>
                </a:lnTo>
                <a:lnTo>
                  <a:pt x="0" y="22478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538592" y="5527035"/>
            <a:ext cx="6420696" cy="2440618"/>
            <a:chOff x="0" y="0"/>
            <a:chExt cx="8560928" cy="325415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292966"/>
              <a:ext cx="8547100" cy="1165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8"/>
                </a:lnSpc>
              </a:pPr>
              <a:r>
                <a:rPr lang="en-US" sz="6238" spc="311">
                  <a:solidFill>
                    <a:srgbClr val="FFFFFF"/>
                  </a:solidFill>
                  <a:latin typeface="League Spartan Bold"/>
                </a:rPr>
                <a:t>HANHTIEPEE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8540437" cy="895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0"/>
                </a:lnSpc>
              </a:pPr>
              <a:r>
                <a:rPr lang="en-US" sz="4226" spc="211">
                  <a:solidFill>
                    <a:srgbClr val="FBD370"/>
                  </a:solidFill>
                  <a:latin typeface="Yellowtail Bold"/>
                </a:rPr>
                <a:t>Ecommerce App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896895"/>
              <a:ext cx="8560928" cy="35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 spc="225">
                  <a:solidFill>
                    <a:srgbClr val="FBD370"/>
                  </a:solidFill>
                  <a:latin typeface="Lato Heavy Bold"/>
                </a:rPr>
                <a:t>BY HANH-TIEP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996214" y="6434441"/>
            <a:ext cx="478338" cy="447898"/>
          </a:xfrm>
          <a:custGeom>
            <a:avLst/>
            <a:gdLst/>
            <a:ahLst/>
            <a:cxnLst/>
            <a:rect r="r" b="b" t="t" l="l"/>
            <a:pathLst>
              <a:path h="447898" w="478338">
                <a:moveTo>
                  <a:pt x="0" y="0"/>
                </a:moveTo>
                <a:lnTo>
                  <a:pt x="478338" y="0"/>
                </a:lnTo>
                <a:lnTo>
                  <a:pt x="478338" y="447898"/>
                </a:lnTo>
                <a:lnTo>
                  <a:pt x="0" y="4478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450707" y="5594677"/>
            <a:ext cx="738992" cy="839764"/>
          </a:xfrm>
          <a:custGeom>
            <a:avLst/>
            <a:gdLst/>
            <a:ahLst/>
            <a:cxnLst/>
            <a:rect r="r" b="b" t="t" l="l"/>
            <a:pathLst>
              <a:path h="839764" w="738992">
                <a:moveTo>
                  <a:pt x="0" y="0"/>
                </a:moveTo>
                <a:lnTo>
                  <a:pt x="738993" y="0"/>
                </a:lnTo>
                <a:lnTo>
                  <a:pt x="738993" y="839764"/>
                </a:lnTo>
                <a:lnTo>
                  <a:pt x="0" y="8397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37737" y="6453349"/>
            <a:ext cx="502778" cy="289201"/>
          </a:xfrm>
          <a:custGeom>
            <a:avLst/>
            <a:gdLst/>
            <a:ahLst/>
            <a:cxnLst/>
            <a:rect r="r" b="b" t="t" l="l"/>
            <a:pathLst>
              <a:path h="289201" w="502778">
                <a:moveTo>
                  <a:pt x="0" y="0"/>
                </a:moveTo>
                <a:lnTo>
                  <a:pt x="502778" y="0"/>
                </a:lnTo>
                <a:lnTo>
                  <a:pt x="502778" y="289200"/>
                </a:lnTo>
                <a:lnTo>
                  <a:pt x="0" y="2892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-41017" r="0" b="-100442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595206" y="0"/>
            <a:ext cx="6420696" cy="861051"/>
            <a:chOff x="0" y="0"/>
            <a:chExt cx="8560928" cy="114806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252436"/>
              <a:ext cx="8560928" cy="35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 spc="225">
                  <a:solidFill>
                    <a:srgbClr val="FBD370"/>
                  </a:solidFill>
                  <a:latin typeface="Lato Heavy Bold"/>
                </a:rPr>
                <a:t>BY HANH-TIEP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2498268" y="0"/>
              <a:ext cx="1075009" cy="1148068"/>
            </a:xfrm>
            <a:custGeom>
              <a:avLst/>
              <a:gdLst/>
              <a:ahLst/>
              <a:cxnLst/>
              <a:rect r="r" b="b" t="t" l="l"/>
              <a:pathLst>
                <a:path h="1148068" w="1075009">
                  <a:moveTo>
                    <a:pt x="0" y="0"/>
                  </a:moveTo>
                  <a:lnTo>
                    <a:pt x="1075009" y="0"/>
                  </a:lnTo>
                  <a:lnTo>
                    <a:pt x="1075009" y="1148068"/>
                  </a:lnTo>
                  <a:lnTo>
                    <a:pt x="0" y="11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3853542" y="6204251"/>
            <a:ext cx="751561" cy="972035"/>
          </a:xfrm>
          <a:custGeom>
            <a:avLst/>
            <a:gdLst/>
            <a:ahLst/>
            <a:cxnLst/>
            <a:rect r="r" b="b" t="t" l="l"/>
            <a:pathLst>
              <a:path h="972035" w="751561">
                <a:moveTo>
                  <a:pt x="0" y="0"/>
                </a:moveTo>
                <a:lnTo>
                  <a:pt x="751561" y="0"/>
                </a:lnTo>
                <a:lnTo>
                  <a:pt x="751561" y="972034"/>
                </a:lnTo>
                <a:lnTo>
                  <a:pt x="0" y="97203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121369" t="0" r="0" b="-61823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8609" y="1120314"/>
            <a:ext cx="3466949" cy="2864640"/>
          </a:xfrm>
          <a:custGeom>
            <a:avLst/>
            <a:gdLst/>
            <a:ahLst/>
            <a:cxnLst/>
            <a:rect r="r" b="b" t="t" l="l"/>
            <a:pathLst>
              <a:path h="2864640" w="3466949">
                <a:moveTo>
                  <a:pt x="0" y="0"/>
                </a:moveTo>
                <a:lnTo>
                  <a:pt x="3466949" y="0"/>
                </a:lnTo>
                <a:lnTo>
                  <a:pt x="3466949" y="2864640"/>
                </a:lnTo>
                <a:lnTo>
                  <a:pt x="0" y="28646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0"/>
          <a:srcRect l="0" t="0" r="0" b="0"/>
          <a:stretch>
            <a:fillRect/>
          </a:stretch>
        </p:blipFill>
        <p:spPr>
          <a:xfrm flipH="false" flipV="false" rot="-2159738">
            <a:off x="7792283" y="3587198"/>
            <a:ext cx="2264172" cy="1958509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024338" y="3736047"/>
            <a:ext cx="2803038" cy="73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66"/>
              </a:lnSpc>
            </a:pPr>
            <a:r>
              <a:rPr lang="en-US" sz="1182" spc="59">
                <a:solidFill>
                  <a:srgbClr val="000000"/>
                </a:solidFill>
                <a:latin typeface="Lato Bold"/>
              </a:rPr>
              <a:t>Contact us:</a:t>
            </a:r>
          </a:p>
          <a:p>
            <a:pPr>
              <a:lnSpc>
                <a:spcPts val="1466"/>
              </a:lnSpc>
            </a:pPr>
            <a:r>
              <a:rPr lang="en-US" sz="1182" spc="59">
                <a:solidFill>
                  <a:srgbClr val="000000"/>
                </a:solidFill>
                <a:latin typeface="Lato Bold"/>
              </a:rPr>
              <a:t>21012523</a:t>
            </a:r>
            <a:r>
              <a:rPr lang="en-US" sz="1182" spc="59">
                <a:solidFill>
                  <a:srgbClr val="000000"/>
                </a:solidFill>
                <a:latin typeface="Lato Bold"/>
              </a:rPr>
              <a:t>@st.phenikaa-uni.edu.com</a:t>
            </a:r>
          </a:p>
          <a:p>
            <a:pPr>
              <a:lnSpc>
                <a:spcPts val="1466"/>
              </a:lnSpc>
            </a:pPr>
            <a:r>
              <a:rPr lang="en-US" sz="1182" spc="59">
                <a:solidFill>
                  <a:srgbClr val="000000"/>
                </a:solidFill>
                <a:latin typeface="Lato Bold"/>
              </a:rPr>
              <a:t>21011234@st.phenikaa-uni.edu.com</a:t>
            </a:r>
          </a:p>
          <a:p>
            <a:pPr>
              <a:lnSpc>
                <a:spcPts val="1466"/>
              </a:lnSpc>
            </a:pPr>
            <a:r>
              <a:rPr lang="en-US" sz="1182" spc="59">
                <a:solidFill>
                  <a:srgbClr val="000000"/>
                </a:solidFill>
                <a:latin typeface="Lato Bold"/>
              </a:rPr>
              <a:t>334-820-882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7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78906" y="2489004"/>
            <a:ext cx="666851" cy="66685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EF623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910861">
            <a:off x="-824310" y="5541274"/>
            <a:ext cx="3111661" cy="2084813"/>
          </a:xfrm>
          <a:custGeom>
            <a:avLst/>
            <a:gdLst/>
            <a:ahLst/>
            <a:cxnLst/>
            <a:rect r="r" b="b" t="t" l="l"/>
            <a:pathLst>
              <a:path h="2084813" w="3111661">
                <a:moveTo>
                  <a:pt x="0" y="0"/>
                </a:moveTo>
                <a:lnTo>
                  <a:pt x="3111660" y="0"/>
                </a:lnTo>
                <a:lnTo>
                  <a:pt x="3111660" y="2084812"/>
                </a:lnTo>
                <a:lnTo>
                  <a:pt x="0" y="208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0" t="0" r="-2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89298">
            <a:off x="-233027" y="6643524"/>
            <a:ext cx="2600768" cy="583846"/>
          </a:xfrm>
          <a:custGeom>
            <a:avLst/>
            <a:gdLst/>
            <a:ahLst/>
            <a:cxnLst/>
            <a:rect r="r" b="b" t="t" l="l"/>
            <a:pathLst>
              <a:path h="583846" w="2600768">
                <a:moveTo>
                  <a:pt x="0" y="0"/>
                </a:moveTo>
                <a:lnTo>
                  <a:pt x="2600768" y="0"/>
                </a:lnTo>
                <a:lnTo>
                  <a:pt x="2600768" y="583846"/>
                </a:lnTo>
                <a:lnTo>
                  <a:pt x="0" y="583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495277" y="4291221"/>
            <a:ext cx="666851" cy="666851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EF623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2910861">
            <a:off x="7635403" y="5438270"/>
            <a:ext cx="3111661" cy="2084813"/>
          </a:xfrm>
          <a:custGeom>
            <a:avLst/>
            <a:gdLst/>
            <a:ahLst/>
            <a:cxnLst/>
            <a:rect r="r" b="b" t="t" l="l"/>
            <a:pathLst>
              <a:path h="2084813" w="3111661">
                <a:moveTo>
                  <a:pt x="0" y="0"/>
                </a:moveTo>
                <a:lnTo>
                  <a:pt x="3111661" y="0"/>
                </a:lnTo>
                <a:lnTo>
                  <a:pt x="3111661" y="2084813"/>
                </a:lnTo>
                <a:lnTo>
                  <a:pt x="0" y="2084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0" t="0" r="-25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9236846" y="5117620"/>
            <a:ext cx="973066" cy="1064291"/>
          </a:xfrm>
          <a:custGeom>
            <a:avLst/>
            <a:gdLst/>
            <a:ahLst/>
            <a:cxnLst/>
            <a:rect r="r" b="b" t="t" l="l"/>
            <a:pathLst>
              <a:path h="1064291" w="973066">
                <a:moveTo>
                  <a:pt x="0" y="0"/>
                </a:moveTo>
                <a:lnTo>
                  <a:pt x="973066" y="0"/>
                </a:lnTo>
                <a:lnTo>
                  <a:pt x="973066" y="1064291"/>
                </a:lnTo>
                <a:lnTo>
                  <a:pt x="0" y="1064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99" r="0" b="-119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55871" y="0"/>
            <a:ext cx="806257" cy="861051"/>
          </a:xfrm>
          <a:custGeom>
            <a:avLst/>
            <a:gdLst/>
            <a:ahLst/>
            <a:cxnLst/>
            <a:rect r="r" b="b" t="t" l="l"/>
            <a:pathLst>
              <a:path h="861051" w="806257">
                <a:moveTo>
                  <a:pt x="0" y="0"/>
                </a:moveTo>
                <a:lnTo>
                  <a:pt x="806257" y="0"/>
                </a:lnTo>
                <a:lnTo>
                  <a:pt x="806257" y="861051"/>
                </a:lnTo>
                <a:lnTo>
                  <a:pt x="0" y="861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5058" y="100541"/>
            <a:ext cx="3686175" cy="4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spc="160">
                <a:solidFill>
                  <a:srgbClr val="3F1C20"/>
                </a:solidFill>
                <a:latin typeface="League Spartan Italics"/>
              </a:rPr>
              <a:t>MY TEAM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9381" y="1803539"/>
            <a:ext cx="4569301" cy="1666865"/>
            <a:chOff x="0" y="0"/>
            <a:chExt cx="6092401" cy="22224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4299" y="0"/>
              <a:ext cx="2425333" cy="2222487"/>
            </a:xfrm>
            <a:custGeom>
              <a:avLst/>
              <a:gdLst/>
              <a:ahLst/>
              <a:cxnLst/>
              <a:rect r="r" b="b" t="t" l="l"/>
              <a:pathLst>
                <a:path h="2222487" w="2425333">
                  <a:moveTo>
                    <a:pt x="0" y="0"/>
                  </a:moveTo>
                  <a:lnTo>
                    <a:pt x="2425333" y="0"/>
                  </a:lnTo>
                  <a:lnTo>
                    <a:pt x="2425333" y="2222487"/>
                  </a:lnTo>
                  <a:lnTo>
                    <a:pt x="0" y="2222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649734"/>
              <a:ext cx="787400" cy="478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415" spc="120">
                  <a:solidFill>
                    <a:srgbClr val="FFFFFF"/>
                  </a:solidFill>
                  <a:latin typeface="Lato Bold"/>
                </a:rPr>
                <a:t>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650701" y="1758870"/>
              <a:ext cx="3441700" cy="46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5"/>
                </a:lnSpc>
              </a:pPr>
              <a:r>
                <a:rPr lang="en-US" sz="2213" spc="110">
                  <a:solidFill>
                    <a:srgbClr val="000000"/>
                  </a:solidFill>
                  <a:latin typeface="Lato"/>
                </a:rPr>
                <a:t>Phạm Hoàng Anh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296837" y="4099093"/>
            <a:ext cx="4483689" cy="1666865"/>
            <a:chOff x="0" y="0"/>
            <a:chExt cx="5978252" cy="22224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1599" y="0"/>
              <a:ext cx="2425333" cy="2222487"/>
            </a:xfrm>
            <a:custGeom>
              <a:avLst/>
              <a:gdLst/>
              <a:ahLst/>
              <a:cxnLst/>
              <a:rect r="r" b="b" t="t" l="l"/>
              <a:pathLst>
                <a:path h="2222487" w="2425333">
                  <a:moveTo>
                    <a:pt x="0" y="0"/>
                  </a:moveTo>
                  <a:lnTo>
                    <a:pt x="2425333" y="0"/>
                  </a:lnTo>
                  <a:lnTo>
                    <a:pt x="2425333" y="2222487"/>
                  </a:lnTo>
                  <a:lnTo>
                    <a:pt x="0" y="2222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1618016"/>
              <a:ext cx="787400" cy="478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415" spc="120">
                  <a:solidFill>
                    <a:srgbClr val="FFFFFF"/>
                  </a:solidFill>
                  <a:latin typeface="Lato Bold"/>
                </a:rPr>
                <a:t>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536552" y="1733979"/>
              <a:ext cx="3441700" cy="461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5"/>
                </a:lnSpc>
              </a:pPr>
              <a:r>
                <a:rPr lang="en-US" sz="2213" spc="110">
                  <a:solidFill>
                    <a:srgbClr val="000000"/>
                  </a:solidFill>
                  <a:latin typeface="Lato"/>
                </a:rPr>
                <a:t>Trịnh Huy Tiệp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92723" y="0"/>
            <a:ext cx="2030656" cy="1417313"/>
            <a:chOff x="0" y="0"/>
            <a:chExt cx="2707541" cy="1889751"/>
          </a:xfrm>
        </p:grpSpPr>
        <p:sp>
          <p:nvSpPr>
            <p:cNvPr name="Freeform 21" id="21"/>
            <p:cNvSpPr/>
            <p:nvPr/>
          </p:nvSpPr>
          <p:spPr>
            <a:xfrm flipH="false" flipV="false" rot="-180373">
              <a:off x="44213" y="67472"/>
              <a:ext cx="2619116" cy="1754808"/>
            </a:xfrm>
            <a:custGeom>
              <a:avLst/>
              <a:gdLst/>
              <a:ahLst/>
              <a:cxnLst/>
              <a:rect r="r" b="b" t="t" l="l"/>
              <a:pathLst>
                <a:path h="1754808" w="2619116">
                  <a:moveTo>
                    <a:pt x="0" y="0"/>
                  </a:moveTo>
                  <a:lnTo>
                    <a:pt x="2619115" y="0"/>
                  </a:lnTo>
                  <a:lnTo>
                    <a:pt x="2619115" y="1754807"/>
                  </a:lnTo>
                  <a:lnTo>
                    <a:pt x="0" y="1754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50" t="0" r="-249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84548" y="236039"/>
              <a:ext cx="1763553" cy="1606437"/>
            </a:xfrm>
            <a:custGeom>
              <a:avLst/>
              <a:gdLst/>
              <a:ahLst/>
              <a:cxnLst/>
              <a:rect r="r" b="b" t="t" l="l"/>
              <a:pathLst>
                <a:path h="1606437" w="1763553">
                  <a:moveTo>
                    <a:pt x="0" y="0"/>
                  </a:moveTo>
                  <a:lnTo>
                    <a:pt x="1763554" y="0"/>
                  </a:lnTo>
                  <a:lnTo>
                    <a:pt x="1763554" y="1606437"/>
                  </a:lnTo>
                  <a:lnTo>
                    <a:pt x="0" y="160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611381" y="285568"/>
              <a:ext cx="1338566" cy="133856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0" t="-4025" r="0" b="-4025"/>
                </a:stretch>
              </a:blip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-1554508" y="177736"/>
            <a:ext cx="6405327" cy="68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226" spc="211">
                <a:solidFill>
                  <a:srgbClr val="FBD370"/>
                </a:solidFill>
                <a:latin typeface="Yellowtail Bold"/>
              </a:rPr>
              <a:t>Ecommerce App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8F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6901" y="1541574"/>
            <a:ext cx="3686175" cy="88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spc="160">
                <a:solidFill>
                  <a:srgbClr val="3F1C20"/>
                </a:solidFill>
                <a:latin typeface="League Spartan Italics"/>
              </a:rPr>
              <a:t>PRESENTATION 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788102">
            <a:off x="-1077946" y="3870019"/>
            <a:ext cx="3454104" cy="2314250"/>
          </a:xfrm>
          <a:custGeom>
            <a:avLst/>
            <a:gdLst/>
            <a:ahLst/>
            <a:cxnLst/>
            <a:rect r="r" b="b" t="t" l="l"/>
            <a:pathLst>
              <a:path h="2314250" w="3454104">
                <a:moveTo>
                  <a:pt x="0" y="0"/>
                </a:moveTo>
                <a:lnTo>
                  <a:pt x="3454104" y="0"/>
                </a:lnTo>
                <a:lnTo>
                  <a:pt x="3454104" y="2314250"/>
                </a:lnTo>
                <a:lnTo>
                  <a:pt x="0" y="231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0" t="0" r="-24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86692" y="4797888"/>
            <a:ext cx="973066" cy="1064291"/>
          </a:xfrm>
          <a:custGeom>
            <a:avLst/>
            <a:gdLst/>
            <a:ahLst/>
            <a:cxnLst/>
            <a:rect r="r" b="b" t="t" l="l"/>
            <a:pathLst>
              <a:path h="1064291" w="973066">
                <a:moveTo>
                  <a:pt x="0" y="0"/>
                </a:moveTo>
                <a:lnTo>
                  <a:pt x="973066" y="0"/>
                </a:lnTo>
                <a:lnTo>
                  <a:pt x="973066" y="1064291"/>
                </a:lnTo>
                <a:lnTo>
                  <a:pt x="0" y="1064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99" r="0" b="-11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89298">
            <a:off x="-106161" y="6643524"/>
            <a:ext cx="2600768" cy="583846"/>
          </a:xfrm>
          <a:custGeom>
            <a:avLst/>
            <a:gdLst/>
            <a:ahLst/>
            <a:cxnLst/>
            <a:rect r="r" b="b" t="t" l="l"/>
            <a:pathLst>
              <a:path h="583846" w="2600768">
                <a:moveTo>
                  <a:pt x="0" y="0"/>
                </a:moveTo>
                <a:lnTo>
                  <a:pt x="2600768" y="0"/>
                </a:lnTo>
                <a:lnTo>
                  <a:pt x="2600768" y="583846"/>
                </a:lnTo>
                <a:lnTo>
                  <a:pt x="0" y="583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460882" y="2136849"/>
            <a:ext cx="7270970" cy="77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8"/>
              </a:lnSpc>
            </a:pPr>
            <a:r>
              <a:rPr lang="en-US" sz="4797" spc="239">
                <a:solidFill>
                  <a:srgbClr val="FBD370"/>
                </a:solidFill>
                <a:latin typeface="Yellowtail Bold"/>
              </a:rPr>
              <a:t>Ecommerce App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595206" y="0"/>
            <a:ext cx="6420696" cy="861051"/>
            <a:chOff x="0" y="0"/>
            <a:chExt cx="8560928" cy="11480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52436"/>
              <a:ext cx="8560928" cy="35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 spc="225">
                  <a:solidFill>
                    <a:srgbClr val="FBD370"/>
                  </a:solidFill>
                  <a:latin typeface="Lato Heavy Bold"/>
                </a:rPr>
                <a:t>BY HANH-TIEP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2498268" y="0"/>
              <a:ext cx="1075009" cy="1148068"/>
            </a:xfrm>
            <a:custGeom>
              <a:avLst/>
              <a:gdLst/>
              <a:ahLst/>
              <a:cxnLst/>
              <a:rect r="r" b="b" t="t" l="l"/>
              <a:pathLst>
                <a:path h="1148068" w="1075009">
                  <a:moveTo>
                    <a:pt x="0" y="0"/>
                  </a:moveTo>
                  <a:lnTo>
                    <a:pt x="1075009" y="0"/>
                  </a:lnTo>
                  <a:lnTo>
                    <a:pt x="1075009" y="1148068"/>
                  </a:lnTo>
                  <a:lnTo>
                    <a:pt x="0" y="11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160320" y="2114550"/>
            <a:ext cx="4081604" cy="738957"/>
            <a:chOff x="0" y="0"/>
            <a:chExt cx="5442138" cy="985276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256973" y="0"/>
              <a:ext cx="889134" cy="88913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r="r" b="b" t="t" l="l"/>
                <a:pathLst>
                  <a:path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EF6230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05033" y="258537"/>
              <a:ext cx="787400" cy="489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415" spc="120">
                  <a:solidFill>
                    <a:srgbClr val="FFFFFF"/>
                  </a:solidFill>
                  <a:latin typeface="League Spartan Bold"/>
                </a:rPr>
                <a:t>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98885" y="311984"/>
              <a:ext cx="3131873" cy="43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21"/>
                </a:lnSpc>
              </a:pPr>
              <a:r>
                <a:rPr lang="en-US" sz="2051" spc="102">
                  <a:solidFill>
                    <a:srgbClr val="3F1C20"/>
                  </a:solidFill>
                  <a:latin typeface="Yellowtail"/>
                </a:rPr>
                <a:t>INTRODUCT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16602"/>
              <a:ext cx="5442138" cy="568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9"/>
                </a:lnSpc>
              </a:pPr>
              <a:r>
                <a:rPr lang="en-US" sz="2693" spc="134">
                  <a:solidFill>
                    <a:srgbClr val="FBD370"/>
                  </a:solidFill>
                  <a:latin typeface="Yellowtail Bold"/>
                </a:rPr>
                <a:t>Ecommerce App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160320" y="4699884"/>
            <a:ext cx="4081604" cy="738957"/>
            <a:chOff x="0" y="0"/>
            <a:chExt cx="5442138" cy="985276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256973" y="0"/>
              <a:ext cx="889134" cy="889134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r="r" b="b" t="t" l="l"/>
                <a:pathLst>
                  <a:path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EF6230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305033" y="258537"/>
              <a:ext cx="787400" cy="478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415" spc="120">
                  <a:solidFill>
                    <a:srgbClr val="FFFFFF"/>
                  </a:solidFill>
                  <a:latin typeface="League Spartan Bold"/>
                </a:rPr>
                <a:t>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98885" y="311984"/>
              <a:ext cx="3131873" cy="43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21"/>
                </a:lnSpc>
              </a:pPr>
              <a:r>
                <a:rPr lang="en-US" sz="2051" spc="102">
                  <a:solidFill>
                    <a:srgbClr val="3F1C20"/>
                  </a:solidFill>
                  <a:latin typeface="Yellowtail"/>
                </a:rPr>
                <a:t>DETAIL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16602"/>
              <a:ext cx="5442138" cy="568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9"/>
                </a:lnSpc>
              </a:pPr>
              <a:r>
                <a:rPr lang="en-US" sz="2693" spc="134">
                  <a:solidFill>
                    <a:srgbClr val="FBD370"/>
                  </a:solidFill>
                  <a:latin typeface="Yellowtail Bold"/>
                </a:rPr>
                <a:t>Ecommerce App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60320" y="3408477"/>
            <a:ext cx="4081604" cy="738957"/>
            <a:chOff x="0" y="0"/>
            <a:chExt cx="5442138" cy="985276"/>
          </a:xfrm>
        </p:grpSpPr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256973" y="0"/>
              <a:ext cx="889134" cy="889134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r="r" b="b" t="t" l="l"/>
                <a:pathLst>
                  <a:path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EF6230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05033" y="258537"/>
              <a:ext cx="787400" cy="478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9"/>
                </a:lnSpc>
              </a:pPr>
              <a:r>
                <a:rPr lang="en-US" sz="2415" spc="120">
                  <a:solidFill>
                    <a:srgbClr val="FFFFFF"/>
                  </a:solidFill>
                  <a:latin typeface="League Spartan Bold"/>
                </a:rPr>
                <a:t>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698885" y="311984"/>
              <a:ext cx="3131873" cy="43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21"/>
                </a:lnSpc>
              </a:pPr>
              <a:r>
                <a:rPr lang="en-US" sz="2051" spc="102">
                  <a:solidFill>
                    <a:srgbClr val="3F1C20"/>
                  </a:solidFill>
                  <a:latin typeface="Yellowtail"/>
                </a:rPr>
                <a:t>TECHNOLOGY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416602"/>
              <a:ext cx="5442138" cy="568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9"/>
                </a:lnSpc>
              </a:pPr>
              <a:r>
                <a:rPr lang="en-US" sz="2693" spc="134">
                  <a:solidFill>
                    <a:srgbClr val="FBD370"/>
                  </a:solidFill>
                  <a:latin typeface="Yellowtail Bold"/>
                </a:rPr>
                <a:t>Ecommerce App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1326301">
            <a:off x="8077185" y="5890880"/>
            <a:ext cx="2414582" cy="542049"/>
          </a:xfrm>
          <a:custGeom>
            <a:avLst/>
            <a:gdLst/>
            <a:ahLst/>
            <a:cxnLst/>
            <a:rect r="r" b="b" t="t" l="l"/>
            <a:pathLst>
              <a:path h="542049" w="2414582">
                <a:moveTo>
                  <a:pt x="0" y="0"/>
                </a:moveTo>
                <a:lnTo>
                  <a:pt x="2414583" y="0"/>
                </a:lnTo>
                <a:lnTo>
                  <a:pt x="2414583" y="542049"/>
                </a:lnTo>
                <a:lnTo>
                  <a:pt x="0" y="542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400000">
            <a:off x="6346952" y="6268908"/>
            <a:ext cx="1387993" cy="1524070"/>
          </a:xfrm>
          <a:custGeom>
            <a:avLst/>
            <a:gdLst/>
            <a:ahLst/>
            <a:cxnLst/>
            <a:rect r="r" b="b" t="t" l="l"/>
            <a:pathLst>
              <a:path h="1524070" w="1387993">
                <a:moveTo>
                  <a:pt x="0" y="0"/>
                </a:moveTo>
                <a:lnTo>
                  <a:pt x="1387992" y="0"/>
                </a:lnTo>
                <a:lnTo>
                  <a:pt x="1387992" y="1524071"/>
                </a:lnTo>
                <a:lnTo>
                  <a:pt x="0" y="1524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00" r="0" b="-100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222712" y="6006865"/>
            <a:ext cx="1521533" cy="1311284"/>
          </a:xfrm>
          <a:custGeom>
            <a:avLst/>
            <a:gdLst/>
            <a:ahLst/>
            <a:cxnLst/>
            <a:rect r="r" b="b" t="t" l="l"/>
            <a:pathLst>
              <a:path h="1311284" w="1521533">
                <a:moveTo>
                  <a:pt x="0" y="0"/>
                </a:moveTo>
                <a:lnTo>
                  <a:pt x="1521532" y="0"/>
                </a:lnTo>
                <a:lnTo>
                  <a:pt x="1521532" y="1311284"/>
                </a:lnTo>
                <a:lnTo>
                  <a:pt x="0" y="1311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2788102">
            <a:off x="-1077946" y="-1012204"/>
            <a:ext cx="3454104" cy="2314250"/>
          </a:xfrm>
          <a:custGeom>
            <a:avLst/>
            <a:gdLst/>
            <a:ahLst/>
            <a:cxnLst/>
            <a:rect r="r" b="b" t="t" l="l"/>
            <a:pathLst>
              <a:path h="2314250" w="3454104">
                <a:moveTo>
                  <a:pt x="0" y="0"/>
                </a:moveTo>
                <a:lnTo>
                  <a:pt x="3454104" y="0"/>
                </a:lnTo>
                <a:lnTo>
                  <a:pt x="3454104" y="2314250"/>
                </a:lnTo>
                <a:lnTo>
                  <a:pt x="0" y="2314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50" t="0" r="-249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63942">
            <a:off x="-1116122" y="1100989"/>
            <a:ext cx="1843952" cy="413948"/>
          </a:xfrm>
          <a:custGeom>
            <a:avLst/>
            <a:gdLst/>
            <a:ahLst/>
            <a:cxnLst/>
            <a:rect r="r" b="b" t="t" l="l"/>
            <a:pathLst>
              <a:path h="413948" w="1843952">
                <a:moveTo>
                  <a:pt x="0" y="0"/>
                </a:moveTo>
                <a:lnTo>
                  <a:pt x="1843952" y="0"/>
                </a:lnTo>
                <a:lnTo>
                  <a:pt x="1843952" y="413948"/>
                </a:lnTo>
                <a:lnTo>
                  <a:pt x="0" y="413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4458131">
            <a:off x="1018409" y="-539992"/>
            <a:ext cx="1555403" cy="349172"/>
          </a:xfrm>
          <a:custGeom>
            <a:avLst/>
            <a:gdLst/>
            <a:ahLst/>
            <a:cxnLst/>
            <a:rect r="r" b="b" t="t" l="l"/>
            <a:pathLst>
              <a:path h="349172" w="1555403">
                <a:moveTo>
                  <a:pt x="0" y="0"/>
                </a:moveTo>
                <a:lnTo>
                  <a:pt x="1555403" y="0"/>
                </a:lnTo>
                <a:lnTo>
                  <a:pt x="1555403" y="349172"/>
                </a:lnTo>
                <a:lnTo>
                  <a:pt x="0" y="349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6047126">
            <a:off x="-483322" y="-116315"/>
            <a:ext cx="2070641" cy="464838"/>
          </a:xfrm>
          <a:custGeom>
            <a:avLst/>
            <a:gdLst/>
            <a:ahLst/>
            <a:cxnLst/>
            <a:rect r="r" b="b" t="t" l="l"/>
            <a:pathLst>
              <a:path h="464838" w="2070641">
                <a:moveTo>
                  <a:pt x="0" y="0"/>
                </a:moveTo>
                <a:lnTo>
                  <a:pt x="2070641" y="0"/>
                </a:lnTo>
                <a:lnTo>
                  <a:pt x="2070641" y="464838"/>
                </a:lnTo>
                <a:lnTo>
                  <a:pt x="0" y="464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67" r="0" b="-1167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6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95206" y="0"/>
            <a:ext cx="6420696" cy="861051"/>
            <a:chOff x="0" y="0"/>
            <a:chExt cx="8560928" cy="11480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2436"/>
              <a:ext cx="8560928" cy="35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 spc="225">
                  <a:solidFill>
                    <a:srgbClr val="FBD370"/>
                  </a:solidFill>
                  <a:latin typeface="Lato Heavy Bold"/>
                </a:rPr>
                <a:t>BY HANH-TIEP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2498268" y="0"/>
              <a:ext cx="1075009" cy="1148068"/>
            </a:xfrm>
            <a:custGeom>
              <a:avLst/>
              <a:gdLst/>
              <a:ahLst/>
              <a:cxnLst/>
              <a:rect r="r" b="b" t="t" l="l"/>
              <a:pathLst>
                <a:path h="1148068" w="1075009">
                  <a:moveTo>
                    <a:pt x="0" y="0"/>
                  </a:moveTo>
                  <a:lnTo>
                    <a:pt x="1075009" y="0"/>
                  </a:lnTo>
                  <a:lnTo>
                    <a:pt x="1075009" y="1148068"/>
                  </a:lnTo>
                  <a:lnTo>
                    <a:pt x="0" y="11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326301">
            <a:off x="-332208" y="6815189"/>
            <a:ext cx="2414582" cy="542049"/>
          </a:xfrm>
          <a:custGeom>
            <a:avLst/>
            <a:gdLst/>
            <a:ahLst/>
            <a:cxnLst/>
            <a:rect r="r" b="b" t="t" l="l"/>
            <a:pathLst>
              <a:path h="542049" w="2414582">
                <a:moveTo>
                  <a:pt x="0" y="0"/>
                </a:moveTo>
                <a:lnTo>
                  <a:pt x="2414582" y="0"/>
                </a:lnTo>
                <a:lnTo>
                  <a:pt x="2414582" y="542049"/>
                </a:lnTo>
                <a:lnTo>
                  <a:pt x="0" y="542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7452497" y="5821645"/>
            <a:ext cx="1387993" cy="1524070"/>
          </a:xfrm>
          <a:custGeom>
            <a:avLst/>
            <a:gdLst/>
            <a:ahLst/>
            <a:cxnLst/>
            <a:rect r="r" b="b" t="t" l="l"/>
            <a:pathLst>
              <a:path h="1524070" w="1387993">
                <a:moveTo>
                  <a:pt x="0" y="0"/>
                </a:moveTo>
                <a:lnTo>
                  <a:pt x="1387993" y="0"/>
                </a:lnTo>
                <a:lnTo>
                  <a:pt x="1387993" y="1524070"/>
                </a:lnTo>
                <a:lnTo>
                  <a:pt x="0" y="152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00" r="0" b="-10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22712" y="6006865"/>
            <a:ext cx="1521533" cy="1311284"/>
          </a:xfrm>
          <a:custGeom>
            <a:avLst/>
            <a:gdLst/>
            <a:ahLst/>
            <a:cxnLst/>
            <a:rect r="r" b="b" t="t" l="l"/>
            <a:pathLst>
              <a:path h="1311284" w="1521533">
                <a:moveTo>
                  <a:pt x="0" y="0"/>
                </a:moveTo>
                <a:lnTo>
                  <a:pt x="1521532" y="0"/>
                </a:lnTo>
                <a:lnTo>
                  <a:pt x="1521532" y="1311284"/>
                </a:lnTo>
                <a:lnTo>
                  <a:pt x="0" y="1311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41565" y="899151"/>
            <a:ext cx="3329332" cy="3329332"/>
            <a:chOff x="0" y="0"/>
            <a:chExt cx="4439110" cy="44391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39110" cy="4439110"/>
            </a:xfrm>
            <a:custGeom>
              <a:avLst/>
              <a:gdLst/>
              <a:ahLst/>
              <a:cxnLst/>
              <a:rect r="r" b="b" t="t" l="l"/>
              <a:pathLst>
                <a:path h="4439110" w="4439110">
                  <a:moveTo>
                    <a:pt x="0" y="0"/>
                  </a:moveTo>
                  <a:lnTo>
                    <a:pt x="4439110" y="0"/>
                  </a:lnTo>
                  <a:lnTo>
                    <a:pt x="4439110" y="4439110"/>
                  </a:lnTo>
                  <a:lnTo>
                    <a:pt x="0" y="4439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79528" y="487910"/>
              <a:ext cx="3454653" cy="1823289"/>
            </a:xfrm>
            <a:custGeom>
              <a:avLst/>
              <a:gdLst/>
              <a:ahLst/>
              <a:cxnLst/>
              <a:rect r="r" b="b" t="t" l="l"/>
              <a:pathLst>
                <a:path h="1823289" w="3454653">
                  <a:moveTo>
                    <a:pt x="0" y="0"/>
                  </a:moveTo>
                  <a:lnTo>
                    <a:pt x="3454653" y="0"/>
                  </a:lnTo>
                  <a:lnTo>
                    <a:pt x="3454653" y="1823289"/>
                  </a:lnTo>
                  <a:lnTo>
                    <a:pt x="0" y="1823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true" rot="0">
              <a:off x="479528" y="2287459"/>
              <a:ext cx="3454653" cy="1823289"/>
            </a:xfrm>
            <a:custGeom>
              <a:avLst/>
              <a:gdLst/>
              <a:ahLst/>
              <a:cxnLst/>
              <a:rect r="r" b="b" t="t" l="l"/>
              <a:pathLst>
                <a:path h="1823289" w="3454653">
                  <a:moveTo>
                    <a:pt x="0" y="1823289"/>
                  </a:moveTo>
                  <a:lnTo>
                    <a:pt x="3454653" y="1823289"/>
                  </a:lnTo>
                  <a:lnTo>
                    <a:pt x="3454653" y="0"/>
                  </a:lnTo>
                  <a:lnTo>
                    <a:pt x="0" y="0"/>
                  </a:lnTo>
                  <a:lnTo>
                    <a:pt x="0" y="1823289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67010" y="3220136"/>
            <a:ext cx="5653945" cy="3645201"/>
            <a:chOff x="0" y="0"/>
            <a:chExt cx="7538594" cy="48602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5623" cy="4860267"/>
            </a:xfrm>
            <a:custGeom>
              <a:avLst/>
              <a:gdLst/>
              <a:ahLst/>
              <a:cxnLst/>
              <a:rect r="r" b="b" t="t" l="l"/>
              <a:pathLst>
                <a:path h="4860267" w="5335623">
                  <a:moveTo>
                    <a:pt x="0" y="0"/>
                  </a:moveTo>
                  <a:lnTo>
                    <a:pt x="5335623" y="0"/>
                  </a:lnTo>
                  <a:lnTo>
                    <a:pt x="5335623" y="4860267"/>
                  </a:lnTo>
                  <a:lnTo>
                    <a:pt x="0" y="4860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02971" y="0"/>
              <a:ext cx="5335623" cy="4860267"/>
            </a:xfrm>
            <a:custGeom>
              <a:avLst/>
              <a:gdLst/>
              <a:ahLst/>
              <a:cxnLst/>
              <a:rect r="r" b="b" t="t" l="l"/>
              <a:pathLst>
                <a:path h="4860267" w="5335623">
                  <a:moveTo>
                    <a:pt x="0" y="0"/>
                  </a:moveTo>
                  <a:lnTo>
                    <a:pt x="5335623" y="0"/>
                  </a:lnTo>
                  <a:lnTo>
                    <a:pt x="5335623" y="4860267"/>
                  </a:lnTo>
                  <a:lnTo>
                    <a:pt x="0" y="4860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71599" y="3657600"/>
            <a:ext cx="976557" cy="1021978"/>
          </a:xfrm>
          <a:custGeom>
            <a:avLst/>
            <a:gdLst/>
            <a:ahLst/>
            <a:cxnLst/>
            <a:rect r="r" b="b" t="t" l="l"/>
            <a:pathLst>
              <a:path h="1021978" w="976557">
                <a:moveTo>
                  <a:pt x="0" y="0"/>
                </a:moveTo>
                <a:lnTo>
                  <a:pt x="976557" y="0"/>
                </a:lnTo>
                <a:lnTo>
                  <a:pt x="976557" y="1021978"/>
                </a:lnTo>
                <a:lnTo>
                  <a:pt x="0" y="10219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31644" y="4854616"/>
            <a:ext cx="2331184" cy="1351146"/>
          </a:xfrm>
          <a:custGeom>
            <a:avLst/>
            <a:gdLst/>
            <a:ahLst/>
            <a:cxnLst/>
            <a:rect r="r" b="b" t="t" l="l"/>
            <a:pathLst>
              <a:path h="1351146" w="2331184">
                <a:moveTo>
                  <a:pt x="0" y="0"/>
                </a:moveTo>
                <a:lnTo>
                  <a:pt x="2331185" y="0"/>
                </a:lnTo>
                <a:lnTo>
                  <a:pt x="2331185" y="1351146"/>
                </a:lnTo>
                <a:lnTo>
                  <a:pt x="0" y="13511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825281" y="3483099"/>
            <a:ext cx="1706015" cy="1066259"/>
          </a:xfrm>
          <a:custGeom>
            <a:avLst/>
            <a:gdLst/>
            <a:ahLst/>
            <a:cxnLst/>
            <a:rect r="r" b="b" t="t" l="l"/>
            <a:pathLst>
              <a:path h="1066259" w="1706015">
                <a:moveTo>
                  <a:pt x="0" y="0"/>
                </a:moveTo>
                <a:lnTo>
                  <a:pt x="1706015" y="0"/>
                </a:lnTo>
                <a:lnTo>
                  <a:pt x="1706015" y="1066260"/>
                </a:lnTo>
                <a:lnTo>
                  <a:pt x="0" y="106626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689354" y="4683166"/>
            <a:ext cx="1379829" cy="1379829"/>
          </a:xfrm>
          <a:custGeom>
            <a:avLst/>
            <a:gdLst/>
            <a:ahLst/>
            <a:cxnLst/>
            <a:rect r="r" b="b" t="t" l="l"/>
            <a:pathLst>
              <a:path h="1379829" w="1379829">
                <a:moveTo>
                  <a:pt x="0" y="0"/>
                </a:moveTo>
                <a:lnTo>
                  <a:pt x="1379829" y="0"/>
                </a:lnTo>
                <a:lnTo>
                  <a:pt x="1379829" y="1379829"/>
                </a:lnTo>
                <a:lnTo>
                  <a:pt x="0" y="137982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858144" y="3870083"/>
            <a:ext cx="1581268" cy="1086593"/>
          </a:xfrm>
          <a:custGeom>
            <a:avLst/>
            <a:gdLst/>
            <a:ahLst/>
            <a:cxnLst/>
            <a:rect r="r" b="b" t="t" l="l"/>
            <a:pathLst>
              <a:path h="1086593" w="1581268">
                <a:moveTo>
                  <a:pt x="0" y="0"/>
                </a:moveTo>
                <a:lnTo>
                  <a:pt x="1581267" y="0"/>
                </a:lnTo>
                <a:lnTo>
                  <a:pt x="1581267" y="1086593"/>
                </a:lnTo>
                <a:lnTo>
                  <a:pt x="0" y="108659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6026" r="-2695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45058" y="62441"/>
            <a:ext cx="3686175" cy="53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7"/>
              </a:lnSpc>
            </a:pPr>
            <a:r>
              <a:rPr lang="en-US" sz="3320" spc="166">
                <a:solidFill>
                  <a:srgbClr val="3F1C20"/>
                </a:solidFill>
                <a:latin typeface="Yellowtail"/>
              </a:rPr>
              <a:t>INTRODUCT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1554508" y="177736"/>
            <a:ext cx="6405327" cy="68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226" spc="211">
                <a:solidFill>
                  <a:srgbClr val="FBD370"/>
                </a:solidFill>
                <a:latin typeface="Yellowtail Bold"/>
              </a:rPr>
              <a:t>Ecommerce App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1546280"/>
            <a:ext cx="6187965" cy="158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</a:rPr>
              <a:t>Thương mại điện tử là gì?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</a:rPr>
              <a:t>Tầm ảnh hưởng của thương mại điện tử?</a:t>
            </a:r>
          </a:p>
        </p:txBody>
      </p: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6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6363" y="932231"/>
            <a:ext cx="484962" cy="732772"/>
          </a:xfrm>
          <a:custGeom>
            <a:avLst/>
            <a:gdLst/>
            <a:ahLst/>
            <a:cxnLst/>
            <a:rect r="r" b="b" t="t" l="l"/>
            <a:pathLst>
              <a:path h="732772" w="484962">
                <a:moveTo>
                  <a:pt x="0" y="0"/>
                </a:moveTo>
                <a:lnTo>
                  <a:pt x="484961" y="0"/>
                </a:lnTo>
                <a:lnTo>
                  <a:pt x="484961" y="732772"/>
                </a:lnTo>
                <a:lnTo>
                  <a:pt x="0" y="7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9437" y="932231"/>
            <a:ext cx="6420696" cy="861051"/>
            <a:chOff x="0" y="0"/>
            <a:chExt cx="8560928" cy="114806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2436"/>
              <a:ext cx="8560928" cy="35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 spc="225">
                  <a:solidFill>
                    <a:srgbClr val="FBD370"/>
                  </a:solidFill>
                  <a:latin typeface="Lato Heavy Bold"/>
                </a:rPr>
                <a:t>BY HANH-TIEP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2498268" y="0"/>
              <a:ext cx="1075009" cy="1148068"/>
            </a:xfrm>
            <a:custGeom>
              <a:avLst/>
              <a:gdLst/>
              <a:ahLst/>
              <a:cxnLst/>
              <a:rect r="r" b="b" t="t" l="l"/>
              <a:pathLst>
                <a:path h="1148068" w="1075009">
                  <a:moveTo>
                    <a:pt x="0" y="0"/>
                  </a:moveTo>
                  <a:lnTo>
                    <a:pt x="1075009" y="0"/>
                  </a:lnTo>
                  <a:lnTo>
                    <a:pt x="1075009" y="1148068"/>
                  </a:lnTo>
                  <a:lnTo>
                    <a:pt x="0" y="11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026956" y="795788"/>
            <a:ext cx="4232638" cy="2210378"/>
          </a:xfrm>
          <a:custGeom>
            <a:avLst/>
            <a:gdLst/>
            <a:ahLst/>
            <a:cxnLst/>
            <a:rect r="r" b="b" t="t" l="l"/>
            <a:pathLst>
              <a:path h="2210378" w="4232638">
                <a:moveTo>
                  <a:pt x="0" y="0"/>
                </a:moveTo>
                <a:lnTo>
                  <a:pt x="4232638" y="0"/>
                </a:lnTo>
                <a:lnTo>
                  <a:pt x="4232638" y="2210378"/>
                </a:lnTo>
                <a:lnTo>
                  <a:pt x="0" y="221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3452566" y="2710638"/>
            <a:ext cx="4381211" cy="3990885"/>
          </a:xfrm>
          <a:custGeom>
            <a:avLst/>
            <a:gdLst/>
            <a:ahLst/>
            <a:cxnLst/>
            <a:rect r="r" b="b" t="t" l="l"/>
            <a:pathLst>
              <a:path h="3990885" w="4381211">
                <a:moveTo>
                  <a:pt x="0" y="0"/>
                </a:moveTo>
                <a:lnTo>
                  <a:pt x="4381211" y="0"/>
                </a:lnTo>
                <a:lnTo>
                  <a:pt x="4381211" y="3990884"/>
                </a:lnTo>
                <a:lnTo>
                  <a:pt x="0" y="3990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515595">
            <a:off x="6055237" y="2669175"/>
            <a:ext cx="3785986" cy="3448689"/>
          </a:xfrm>
          <a:custGeom>
            <a:avLst/>
            <a:gdLst/>
            <a:ahLst/>
            <a:cxnLst/>
            <a:rect r="r" b="b" t="t" l="l"/>
            <a:pathLst>
              <a:path h="3448689" w="3785986">
                <a:moveTo>
                  <a:pt x="0" y="0"/>
                </a:moveTo>
                <a:lnTo>
                  <a:pt x="3785986" y="0"/>
                </a:lnTo>
                <a:lnTo>
                  <a:pt x="3785986" y="3448689"/>
                </a:lnTo>
                <a:lnTo>
                  <a:pt x="0" y="34486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46999" y="2164056"/>
            <a:ext cx="4458927" cy="4458927"/>
          </a:xfrm>
          <a:custGeom>
            <a:avLst/>
            <a:gdLst/>
            <a:ahLst/>
            <a:cxnLst/>
            <a:rect r="r" b="b" t="t" l="l"/>
            <a:pathLst>
              <a:path h="4458927" w="4458927">
                <a:moveTo>
                  <a:pt x="0" y="0"/>
                </a:moveTo>
                <a:lnTo>
                  <a:pt x="4458927" y="0"/>
                </a:lnTo>
                <a:lnTo>
                  <a:pt x="4458927" y="4458927"/>
                </a:lnTo>
                <a:lnTo>
                  <a:pt x="0" y="44589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49934" y="4049574"/>
            <a:ext cx="3694064" cy="1054339"/>
          </a:xfrm>
          <a:custGeom>
            <a:avLst/>
            <a:gdLst/>
            <a:ahLst/>
            <a:cxnLst/>
            <a:rect r="r" b="b" t="t" l="l"/>
            <a:pathLst>
              <a:path h="1054339" w="3694064">
                <a:moveTo>
                  <a:pt x="0" y="0"/>
                </a:moveTo>
                <a:lnTo>
                  <a:pt x="3694063" y="0"/>
                </a:lnTo>
                <a:lnTo>
                  <a:pt x="3694063" y="1054339"/>
                </a:lnTo>
                <a:lnTo>
                  <a:pt x="0" y="10543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46999" y="5222972"/>
            <a:ext cx="4099932" cy="1153106"/>
          </a:xfrm>
          <a:custGeom>
            <a:avLst/>
            <a:gdLst/>
            <a:ahLst/>
            <a:cxnLst/>
            <a:rect r="r" b="b" t="t" l="l"/>
            <a:pathLst>
              <a:path h="1153106" w="4099932">
                <a:moveTo>
                  <a:pt x="0" y="0"/>
                </a:moveTo>
                <a:lnTo>
                  <a:pt x="4099932" y="0"/>
                </a:lnTo>
                <a:lnTo>
                  <a:pt x="4099932" y="1153106"/>
                </a:lnTo>
                <a:lnTo>
                  <a:pt x="0" y="11531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95939" y="873470"/>
            <a:ext cx="2505194" cy="594670"/>
          </a:xfrm>
          <a:custGeom>
            <a:avLst/>
            <a:gdLst/>
            <a:ahLst/>
            <a:cxnLst/>
            <a:rect r="r" b="b" t="t" l="l"/>
            <a:pathLst>
              <a:path h="594670" w="2505194">
                <a:moveTo>
                  <a:pt x="0" y="0"/>
                </a:moveTo>
                <a:lnTo>
                  <a:pt x="2505194" y="0"/>
                </a:lnTo>
                <a:lnTo>
                  <a:pt x="2505194" y="594670"/>
                </a:lnTo>
                <a:lnTo>
                  <a:pt x="0" y="5946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83743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85209">
            <a:off x="5924446" y="-542028"/>
            <a:ext cx="424729" cy="2606665"/>
          </a:xfrm>
          <a:custGeom>
            <a:avLst/>
            <a:gdLst/>
            <a:ahLst/>
            <a:cxnLst/>
            <a:rect r="r" b="b" t="t" l="l"/>
            <a:pathLst>
              <a:path h="2606665" w="424729">
                <a:moveTo>
                  <a:pt x="0" y="0"/>
                </a:moveTo>
                <a:lnTo>
                  <a:pt x="424729" y="0"/>
                </a:lnTo>
                <a:lnTo>
                  <a:pt x="424729" y="2606665"/>
                </a:lnTo>
                <a:lnTo>
                  <a:pt x="0" y="2606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84665" t="0" r="0" b="-162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65700">
            <a:off x="6817278" y="800355"/>
            <a:ext cx="2505194" cy="594670"/>
          </a:xfrm>
          <a:custGeom>
            <a:avLst/>
            <a:gdLst/>
            <a:ahLst/>
            <a:cxnLst/>
            <a:rect r="r" b="b" t="t" l="l"/>
            <a:pathLst>
              <a:path h="594670" w="2505194">
                <a:moveTo>
                  <a:pt x="0" y="0"/>
                </a:moveTo>
                <a:lnTo>
                  <a:pt x="2505194" y="0"/>
                </a:lnTo>
                <a:lnTo>
                  <a:pt x="2505194" y="594670"/>
                </a:lnTo>
                <a:lnTo>
                  <a:pt x="0" y="5946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83743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19509">
            <a:off x="8088201" y="-592838"/>
            <a:ext cx="424729" cy="2606665"/>
          </a:xfrm>
          <a:custGeom>
            <a:avLst/>
            <a:gdLst/>
            <a:ahLst/>
            <a:cxnLst/>
            <a:rect r="r" b="b" t="t" l="l"/>
            <a:pathLst>
              <a:path h="2606665" w="424729">
                <a:moveTo>
                  <a:pt x="0" y="0"/>
                </a:moveTo>
                <a:lnTo>
                  <a:pt x="424728" y="0"/>
                </a:lnTo>
                <a:lnTo>
                  <a:pt x="424728" y="2606666"/>
                </a:lnTo>
                <a:lnTo>
                  <a:pt x="0" y="2606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84665" t="0" r="0" b="-16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7639082" y="1601497"/>
            <a:ext cx="2505194" cy="594670"/>
          </a:xfrm>
          <a:custGeom>
            <a:avLst/>
            <a:gdLst/>
            <a:ahLst/>
            <a:cxnLst/>
            <a:rect r="r" b="b" t="t" l="l"/>
            <a:pathLst>
              <a:path h="594670" w="2505194">
                <a:moveTo>
                  <a:pt x="0" y="0"/>
                </a:moveTo>
                <a:lnTo>
                  <a:pt x="2505194" y="0"/>
                </a:lnTo>
                <a:lnTo>
                  <a:pt x="2505194" y="594670"/>
                </a:lnTo>
                <a:lnTo>
                  <a:pt x="0" y="5946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83743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5209">
            <a:off x="9088815" y="783774"/>
            <a:ext cx="424729" cy="2606665"/>
          </a:xfrm>
          <a:custGeom>
            <a:avLst/>
            <a:gdLst/>
            <a:ahLst/>
            <a:cxnLst/>
            <a:rect r="r" b="b" t="t" l="l"/>
            <a:pathLst>
              <a:path h="2606665" w="424729">
                <a:moveTo>
                  <a:pt x="0" y="0"/>
                </a:moveTo>
                <a:lnTo>
                  <a:pt x="424729" y="0"/>
                </a:lnTo>
                <a:lnTo>
                  <a:pt x="424729" y="2606665"/>
                </a:lnTo>
                <a:lnTo>
                  <a:pt x="0" y="2606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84665" t="0" r="0" b="-162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895510">
            <a:off x="8234821" y="1948147"/>
            <a:ext cx="2217132" cy="694430"/>
          </a:xfrm>
          <a:custGeom>
            <a:avLst/>
            <a:gdLst/>
            <a:ahLst/>
            <a:cxnLst/>
            <a:rect r="r" b="b" t="t" l="l"/>
            <a:pathLst>
              <a:path h="694430" w="2217132">
                <a:moveTo>
                  <a:pt x="0" y="0"/>
                </a:moveTo>
                <a:lnTo>
                  <a:pt x="2217132" y="0"/>
                </a:lnTo>
                <a:lnTo>
                  <a:pt x="2217132" y="694430"/>
                </a:lnTo>
                <a:lnTo>
                  <a:pt x="0" y="694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829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79357">
            <a:off x="6328263" y="6355434"/>
            <a:ext cx="2491041" cy="557111"/>
          </a:xfrm>
          <a:custGeom>
            <a:avLst/>
            <a:gdLst/>
            <a:ahLst/>
            <a:cxnLst/>
            <a:rect r="r" b="b" t="t" l="l"/>
            <a:pathLst>
              <a:path h="557111" w="2491041">
                <a:moveTo>
                  <a:pt x="0" y="0"/>
                </a:moveTo>
                <a:lnTo>
                  <a:pt x="2491041" y="0"/>
                </a:lnTo>
                <a:lnTo>
                  <a:pt x="2491041" y="557112"/>
                </a:lnTo>
                <a:lnTo>
                  <a:pt x="0" y="5571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616353" r="-7587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79357">
            <a:off x="5547268" y="6618130"/>
            <a:ext cx="2491041" cy="557111"/>
          </a:xfrm>
          <a:custGeom>
            <a:avLst/>
            <a:gdLst/>
            <a:ahLst/>
            <a:cxnLst/>
            <a:rect r="r" b="b" t="t" l="l"/>
            <a:pathLst>
              <a:path h="557111" w="2491041">
                <a:moveTo>
                  <a:pt x="0" y="0"/>
                </a:moveTo>
                <a:lnTo>
                  <a:pt x="2491041" y="0"/>
                </a:lnTo>
                <a:lnTo>
                  <a:pt x="2491041" y="557111"/>
                </a:lnTo>
                <a:lnTo>
                  <a:pt x="0" y="557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616353" r="-7587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9357">
            <a:off x="4412910" y="6618130"/>
            <a:ext cx="2491041" cy="557111"/>
          </a:xfrm>
          <a:custGeom>
            <a:avLst/>
            <a:gdLst/>
            <a:ahLst/>
            <a:cxnLst/>
            <a:rect r="r" b="b" t="t" l="l"/>
            <a:pathLst>
              <a:path h="557111" w="2491041">
                <a:moveTo>
                  <a:pt x="0" y="0"/>
                </a:moveTo>
                <a:lnTo>
                  <a:pt x="2491042" y="0"/>
                </a:lnTo>
                <a:lnTo>
                  <a:pt x="2491042" y="557111"/>
                </a:lnTo>
                <a:lnTo>
                  <a:pt x="0" y="557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616353" r="-75878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79128">
            <a:off x="7036238" y="6355434"/>
            <a:ext cx="2491041" cy="557111"/>
          </a:xfrm>
          <a:custGeom>
            <a:avLst/>
            <a:gdLst/>
            <a:ahLst/>
            <a:cxnLst/>
            <a:rect r="r" b="b" t="t" l="l"/>
            <a:pathLst>
              <a:path h="557111" w="2491041">
                <a:moveTo>
                  <a:pt x="0" y="0"/>
                </a:moveTo>
                <a:lnTo>
                  <a:pt x="2491041" y="0"/>
                </a:lnTo>
                <a:lnTo>
                  <a:pt x="2491041" y="557112"/>
                </a:lnTo>
                <a:lnTo>
                  <a:pt x="0" y="5571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616353" r="-75878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4041318">
            <a:off x="3933561" y="1718783"/>
            <a:ext cx="2413547" cy="572915"/>
          </a:xfrm>
          <a:custGeom>
            <a:avLst/>
            <a:gdLst/>
            <a:ahLst/>
            <a:cxnLst/>
            <a:rect r="r" b="b" t="t" l="l"/>
            <a:pathLst>
              <a:path h="572915" w="2413547">
                <a:moveTo>
                  <a:pt x="0" y="0"/>
                </a:moveTo>
                <a:lnTo>
                  <a:pt x="2413547" y="0"/>
                </a:lnTo>
                <a:lnTo>
                  <a:pt x="2413547" y="572915"/>
                </a:lnTo>
                <a:lnTo>
                  <a:pt x="0" y="572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83743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9526527">
            <a:off x="4641470" y="430287"/>
            <a:ext cx="409191" cy="2511307"/>
          </a:xfrm>
          <a:custGeom>
            <a:avLst/>
            <a:gdLst/>
            <a:ahLst/>
            <a:cxnLst/>
            <a:rect r="r" b="b" t="t" l="l"/>
            <a:pathLst>
              <a:path h="2511307" w="409191">
                <a:moveTo>
                  <a:pt x="0" y="0"/>
                </a:moveTo>
                <a:lnTo>
                  <a:pt x="409190" y="0"/>
                </a:lnTo>
                <a:lnTo>
                  <a:pt x="409190" y="2511307"/>
                </a:lnTo>
                <a:lnTo>
                  <a:pt x="0" y="2511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84665" t="0" r="0" b="-162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81711" y="124611"/>
            <a:ext cx="3938092" cy="53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3440" spc="172">
                <a:solidFill>
                  <a:srgbClr val="3F1C20"/>
                </a:solidFill>
                <a:latin typeface="Yellowtail"/>
              </a:rPr>
              <a:t>TECHNOLOGY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-1554508" y="230037"/>
            <a:ext cx="6843074" cy="73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4515" spc="225">
                <a:solidFill>
                  <a:srgbClr val="FBD370"/>
                </a:solidFill>
                <a:latin typeface="Yellowtail Bold"/>
              </a:rPr>
              <a:t>Ecommerce App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1326301">
            <a:off x="2357931" y="-215231"/>
            <a:ext cx="2579597" cy="579093"/>
          </a:xfrm>
          <a:custGeom>
            <a:avLst/>
            <a:gdLst/>
            <a:ahLst/>
            <a:cxnLst/>
            <a:rect r="r" b="b" t="t" l="l"/>
            <a:pathLst>
              <a:path h="579093" w="2579597">
                <a:moveTo>
                  <a:pt x="0" y="0"/>
                </a:moveTo>
                <a:lnTo>
                  <a:pt x="2579597" y="0"/>
                </a:lnTo>
                <a:lnTo>
                  <a:pt x="2579597" y="579093"/>
                </a:lnTo>
                <a:lnTo>
                  <a:pt x="0" y="5790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167" r="0" b="-1167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345397">
            <a:off x="-1177761" y="6042583"/>
            <a:ext cx="3129820" cy="1612447"/>
            <a:chOff x="0" y="0"/>
            <a:chExt cx="4173093" cy="2149929"/>
          </a:xfrm>
        </p:grpSpPr>
        <p:sp>
          <p:nvSpPr>
            <p:cNvPr name="Freeform 29" id="29"/>
            <p:cNvSpPr/>
            <p:nvPr/>
          </p:nvSpPr>
          <p:spPr>
            <a:xfrm flipH="false" flipV="false" rot="-725210">
              <a:off x="39983" y="1098142"/>
              <a:ext cx="3219443" cy="722732"/>
            </a:xfrm>
            <a:custGeom>
              <a:avLst/>
              <a:gdLst/>
              <a:ahLst/>
              <a:cxnLst/>
              <a:rect r="r" b="b" t="t" l="l"/>
              <a:pathLst>
                <a:path h="722732" w="3219443">
                  <a:moveTo>
                    <a:pt x="0" y="0"/>
                  </a:moveTo>
                  <a:lnTo>
                    <a:pt x="3219443" y="0"/>
                  </a:lnTo>
                  <a:lnTo>
                    <a:pt x="3219443" y="722732"/>
                  </a:lnTo>
                  <a:lnTo>
                    <a:pt x="0" y="7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-1167" r="0" b="-1167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1326301">
              <a:off x="935987" y="579185"/>
              <a:ext cx="3219443" cy="722732"/>
            </a:xfrm>
            <a:custGeom>
              <a:avLst/>
              <a:gdLst/>
              <a:ahLst/>
              <a:cxnLst/>
              <a:rect r="r" b="b" t="t" l="l"/>
              <a:pathLst>
                <a:path h="722732" w="3219443">
                  <a:moveTo>
                    <a:pt x="0" y="0"/>
                  </a:moveTo>
                  <a:lnTo>
                    <a:pt x="3219443" y="0"/>
                  </a:lnTo>
                  <a:lnTo>
                    <a:pt x="3219443" y="722732"/>
                  </a:lnTo>
                  <a:lnTo>
                    <a:pt x="0" y="72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-1167" r="0" b="-1167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-294333" y="4375099"/>
            <a:ext cx="2051705" cy="2247884"/>
          </a:xfrm>
          <a:custGeom>
            <a:avLst/>
            <a:gdLst/>
            <a:ahLst/>
            <a:cxnLst/>
            <a:rect r="r" b="b" t="t" l="l"/>
            <a:pathLst>
              <a:path h="2247884" w="2051705">
                <a:moveTo>
                  <a:pt x="0" y="0"/>
                </a:moveTo>
                <a:lnTo>
                  <a:pt x="2051706" y="0"/>
                </a:lnTo>
                <a:lnTo>
                  <a:pt x="2051706" y="2247884"/>
                </a:lnTo>
                <a:lnTo>
                  <a:pt x="0" y="22478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651252">
            <a:off x="5769478" y="235373"/>
            <a:ext cx="2614523" cy="781466"/>
          </a:xfrm>
          <a:custGeom>
            <a:avLst/>
            <a:gdLst/>
            <a:ahLst/>
            <a:cxnLst/>
            <a:rect r="r" b="b" t="t" l="l"/>
            <a:pathLst>
              <a:path h="781466" w="2614523">
                <a:moveTo>
                  <a:pt x="0" y="0"/>
                </a:moveTo>
                <a:lnTo>
                  <a:pt x="2614523" y="0"/>
                </a:lnTo>
                <a:lnTo>
                  <a:pt x="2614523" y="781465"/>
                </a:lnTo>
                <a:lnTo>
                  <a:pt x="0" y="781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10692" r="-67572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9746917">
            <a:off x="6700411" y="233755"/>
            <a:ext cx="2470472" cy="612601"/>
          </a:xfrm>
          <a:custGeom>
            <a:avLst/>
            <a:gdLst/>
            <a:ahLst/>
            <a:cxnLst/>
            <a:rect r="r" b="b" t="t" l="l"/>
            <a:pathLst>
              <a:path h="612601" w="2470472">
                <a:moveTo>
                  <a:pt x="0" y="0"/>
                </a:moveTo>
                <a:lnTo>
                  <a:pt x="2470472" y="0"/>
                </a:lnTo>
                <a:lnTo>
                  <a:pt x="2470472" y="612602"/>
                </a:lnTo>
                <a:lnTo>
                  <a:pt x="0" y="612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551465" r="-77343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6074027">
            <a:off x="3452648" y="1391000"/>
            <a:ext cx="2386238" cy="793145"/>
          </a:xfrm>
          <a:custGeom>
            <a:avLst/>
            <a:gdLst/>
            <a:ahLst/>
            <a:cxnLst/>
            <a:rect r="r" b="b" t="t" l="l"/>
            <a:pathLst>
              <a:path h="793145" w="2386238">
                <a:moveTo>
                  <a:pt x="0" y="0"/>
                </a:moveTo>
                <a:lnTo>
                  <a:pt x="2386238" y="0"/>
                </a:lnTo>
                <a:lnTo>
                  <a:pt x="2386238" y="793145"/>
                </a:lnTo>
                <a:lnTo>
                  <a:pt x="0" y="793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3172" r="-83603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-439679">
            <a:off x="972084" y="6137465"/>
            <a:ext cx="700474" cy="478634"/>
            <a:chOff x="0" y="0"/>
            <a:chExt cx="933966" cy="63817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91606" y="0"/>
              <a:ext cx="513344" cy="482543"/>
            </a:xfrm>
            <a:custGeom>
              <a:avLst/>
              <a:gdLst/>
              <a:ahLst/>
              <a:cxnLst/>
              <a:rect r="r" b="b" t="t" l="l"/>
              <a:pathLst>
                <a:path h="482543" w="513344">
                  <a:moveTo>
                    <a:pt x="0" y="0"/>
                  </a:moveTo>
                  <a:lnTo>
                    <a:pt x="513344" y="0"/>
                  </a:lnTo>
                  <a:lnTo>
                    <a:pt x="513344" y="482543"/>
                  </a:lnTo>
                  <a:lnTo>
                    <a:pt x="0" y="482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5400000">
              <a:off x="574161" y="177780"/>
              <a:ext cx="465525" cy="254084"/>
            </a:xfrm>
            <a:custGeom>
              <a:avLst/>
              <a:gdLst/>
              <a:ahLst/>
              <a:cxnLst/>
              <a:rect r="r" b="b" t="t" l="l"/>
              <a:pathLst>
                <a:path h="254084" w="465525">
                  <a:moveTo>
                    <a:pt x="0" y="0"/>
                  </a:moveTo>
                  <a:lnTo>
                    <a:pt x="465525" y="0"/>
                  </a:lnTo>
                  <a:lnTo>
                    <a:pt x="465525" y="254084"/>
                  </a:lnTo>
                  <a:lnTo>
                    <a:pt x="0" y="25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-10271" b="-89914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5400000">
              <a:off x="-126879" y="262635"/>
              <a:ext cx="502423" cy="248664"/>
            </a:xfrm>
            <a:custGeom>
              <a:avLst/>
              <a:gdLst/>
              <a:ahLst/>
              <a:cxnLst/>
              <a:rect r="r" b="b" t="t" l="l"/>
              <a:pathLst>
                <a:path h="248664" w="502423">
                  <a:moveTo>
                    <a:pt x="0" y="0"/>
                  </a:moveTo>
                  <a:lnTo>
                    <a:pt x="502422" y="0"/>
                  </a:lnTo>
                  <a:lnTo>
                    <a:pt x="502422" y="248664"/>
                  </a:lnTo>
                  <a:lnTo>
                    <a:pt x="0" y="248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-2173" b="-94054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4649934" y="2823557"/>
            <a:ext cx="3562245" cy="1111717"/>
          </a:xfrm>
          <a:custGeom>
            <a:avLst/>
            <a:gdLst/>
            <a:ahLst/>
            <a:cxnLst/>
            <a:rect r="r" b="b" t="t" l="l"/>
            <a:pathLst>
              <a:path h="1111717" w="3562245">
                <a:moveTo>
                  <a:pt x="0" y="0"/>
                </a:moveTo>
                <a:lnTo>
                  <a:pt x="3562245" y="0"/>
                </a:lnTo>
                <a:lnTo>
                  <a:pt x="3562245" y="1111717"/>
                </a:lnTo>
                <a:lnTo>
                  <a:pt x="0" y="111171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3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04011">
            <a:off x="-669466" y="657467"/>
            <a:ext cx="3486588" cy="2334118"/>
          </a:xfrm>
          <a:custGeom>
            <a:avLst/>
            <a:gdLst/>
            <a:ahLst/>
            <a:cxnLst/>
            <a:rect r="r" b="b" t="t" l="l"/>
            <a:pathLst>
              <a:path h="2334118" w="3486588">
                <a:moveTo>
                  <a:pt x="0" y="0"/>
                </a:moveTo>
                <a:lnTo>
                  <a:pt x="3486588" y="0"/>
                </a:lnTo>
                <a:lnTo>
                  <a:pt x="3486588" y="2334118"/>
                </a:lnTo>
                <a:lnTo>
                  <a:pt x="0" y="2334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9" t="0" r="-20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73641">
            <a:off x="6712520" y="6777850"/>
            <a:ext cx="2903678" cy="651846"/>
          </a:xfrm>
          <a:custGeom>
            <a:avLst/>
            <a:gdLst/>
            <a:ahLst/>
            <a:cxnLst/>
            <a:rect r="r" b="b" t="t" l="l"/>
            <a:pathLst>
              <a:path h="651846" w="2903678">
                <a:moveTo>
                  <a:pt x="0" y="0"/>
                </a:moveTo>
                <a:lnTo>
                  <a:pt x="2903678" y="0"/>
                </a:lnTo>
                <a:lnTo>
                  <a:pt x="2903678" y="651846"/>
                </a:lnTo>
                <a:lnTo>
                  <a:pt x="0" y="651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445877" y="-259125"/>
            <a:ext cx="1086399" cy="1188248"/>
          </a:xfrm>
          <a:custGeom>
            <a:avLst/>
            <a:gdLst/>
            <a:ahLst/>
            <a:cxnLst/>
            <a:rect r="r" b="b" t="t" l="l"/>
            <a:pathLst>
              <a:path h="1188248" w="1086399">
                <a:moveTo>
                  <a:pt x="0" y="0"/>
                </a:moveTo>
                <a:lnTo>
                  <a:pt x="1086398" y="0"/>
                </a:lnTo>
                <a:lnTo>
                  <a:pt x="1086398" y="1188248"/>
                </a:lnTo>
                <a:lnTo>
                  <a:pt x="0" y="1188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00" r="0" b="-12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52786" y="6139570"/>
            <a:ext cx="484962" cy="732772"/>
          </a:xfrm>
          <a:custGeom>
            <a:avLst/>
            <a:gdLst/>
            <a:ahLst/>
            <a:cxnLst/>
            <a:rect r="r" b="b" t="t" l="l"/>
            <a:pathLst>
              <a:path h="732772" w="484962">
                <a:moveTo>
                  <a:pt x="0" y="0"/>
                </a:moveTo>
                <a:lnTo>
                  <a:pt x="484961" y="0"/>
                </a:lnTo>
                <a:lnTo>
                  <a:pt x="484961" y="732772"/>
                </a:lnTo>
                <a:lnTo>
                  <a:pt x="0" y="7327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76906"/>
            <a:ext cx="6155728" cy="3410289"/>
          </a:xfrm>
          <a:custGeom>
            <a:avLst/>
            <a:gdLst/>
            <a:ahLst/>
            <a:cxnLst/>
            <a:rect r="r" b="b" t="t" l="l"/>
            <a:pathLst>
              <a:path h="3410289" w="6155728">
                <a:moveTo>
                  <a:pt x="0" y="0"/>
                </a:moveTo>
                <a:lnTo>
                  <a:pt x="6155728" y="0"/>
                </a:lnTo>
                <a:lnTo>
                  <a:pt x="6155728" y="3410289"/>
                </a:lnTo>
                <a:lnTo>
                  <a:pt x="0" y="3410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0252" r="0" b="-402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52786" y="6139570"/>
            <a:ext cx="371816" cy="47625"/>
          </a:xfrm>
          <a:custGeom>
            <a:avLst/>
            <a:gdLst/>
            <a:ahLst/>
            <a:cxnLst/>
            <a:rect r="r" b="b" t="t" l="l"/>
            <a:pathLst>
              <a:path h="47625" w="371816">
                <a:moveTo>
                  <a:pt x="0" y="0"/>
                </a:moveTo>
                <a:lnTo>
                  <a:pt x="371816" y="0"/>
                </a:lnTo>
                <a:lnTo>
                  <a:pt x="371816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30430" b="-143862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910861">
            <a:off x="6602925" y="-915149"/>
            <a:ext cx="3122869" cy="2090624"/>
          </a:xfrm>
          <a:custGeom>
            <a:avLst/>
            <a:gdLst/>
            <a:ahLst/>
            <a:cxnLst/>
            <a:rect r="r" b="b" t="t" l="l"/>
            <a:pathLst>
              <a:path h="2090624" w="3122869">
                <a:moveTo>
                  <a:pt x="0" y="0"/>
                </a:moveTo>
                <a:lnTo>
                  <a:pt x="3122869" y="0"/>
                </a:lnTo>
                <a:lnTo>
                  <a:pt x="3122869" y="2090624"/>
                </a:lnTo>
                <a:lnTo>
                  <a:pt x="0" y="2090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09" t="0" r="-20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45608">
            <a:off x="7978360" y="167324"/>
            <a:ext cx="3122869" cy="2090624"/>
          </a:xfrm>
          <a:custGeom>
            <a:avLst/>
            <a:gdLst/>
            <a:ahLst/>
            <a:cxnLst/>
            <a:rect r="r" b="b" t="t" l="l"/>
            <a:pathLst>
              <a:path h="2090624" w="3122869">
                <a:moveTo>
                  <a:pt x="0" y="0"/>
                </a:moveTo>
                <a:lnTo>
                  <a:pt x="3122869" y="0"/>
                </a:lnTo>
                <a:lnTo>
                  <a:pt x="3122869" y="2090624"/>
                </a:lnTo>
                <a:lnTo>
                  <a:pt x="0" y="2090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19" r="0" b="-11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910861">
            <a:off x="8176382" y="-915149"/>
            <a:ext cx="3122869" cy="2090624"/>
          </a:xfrm>
          <a:custGeom>
            <a:avLst/>
            <a:gdLst/>
            <a:ahLst/>
            <a:cxnLst/>
            <a:rect r="r" b="b" t="t" l="l"/>
            <a:pathLst>
              <a:path h="2090624" w="3122869">
                <a:moveTo>
                  <a:pt x="0" y="0"/>
                </a:moveTo>
                <a:lnTo>
                  <a:pt x="3122869" y="0"/>
                </a:lnTo>
                <a:lnTo>
                  <a:pt x="3122869" y="2090624"/>
                </a:lnTo>
                <a:lnTo>
                  <a:pt x="0" y="20906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209" t="0" r="-20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889298">
            <a:off x="8384689" y="5938325"/>
            <a:ext cx="1676847" cy="584676"/>
          </a:xfrm>
          <a:custGeom>
            <a:avLst/>
            <a:gdLst/>
            <a:ahLst/>
            <a:cxnLst/>
            <a:rect r="r" b="b" t="t" l="l"/>
            <a:pathLst>
              <a:path h="584676" w="1676847">
                <a:moveTo>
                  <a:pt x="0" y="0"/>
                </a:moveTo>
                <a:lnTo>
                  <a:pt x="1676846" y="0"/>
                </a:lnTo>
                <a:lnTo>
                  <a:pt x="1676846" y="584676"/>
                </a:lnTo>
                <a:lnTo>
                  <a:pt x="0" y="5846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74" r="-55098" b="-31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7491318" y="-140480"/>
            <a:ext cx="973066" cy="1064291"/>
          </a:xfrm>
          <a:custGeom>
            <a:avLst/>
            <a:gdLst/>
            <a:ahLst/>
            <a:cxnLst/>
            <a:rect r="r" b="b" t="t" l="l"/>
            <a:pathLst>
              <a:path h="1064291" w="973066">
                <a:moveTo>
                  <a:pt x="0" y="0"/>
                </a:moveTo>
                <a:lnTo>
                  <a:pt x="973065" y="0"/>
                </a:lnTo>
                <a:lnTo>
                  <a:pt x="973065" y="1064291"/>
                </a:lnTo>
                <a:lnTo>
                  <a:pt x="0" y="1064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99" r="0" b="-119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90915" y="2410451"/>
            <a:ext cx="806257" cy="861051"/>
          </a:xfrm>
          <a:custGeom>
            <a:avLst/>
            <a:gdLst/>
            <a:ahLst/>
            <a:cxnLst/>
            <a:rect r="r" b="b" t="t" l="l"/>
            <a:pathLst>
              <a:path h="861051" w="806257">
                <a:moveTo>
                  <a:pt x="0" y="0"/>
                </a:moveTo>
                <a:lnTo>
                  <a:pt x="806257" y="0"/>
                </a:lnTo>
                <a:lnTo>
                  <a:pt x="806257" y="861051"/>
                </a:lnTo>
                <a:lnTo>
                  <a:pt x="0" y="8610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8512733" y="663481"/>
            <a:ext cx="1387993" cy="1524070"/>
          </a:xfrm>
          <a:custGeom>
            <a:avLst/>
            <a:gdLst/>
            <a:ahLst/>
            <a:cxnLst/>
            <a:rect r="r" b="b" t="t" l="l"/>
            <a:pathLst>
              <a:path h="1524070" w="1387993">
                <a:moveTo>
                  <a:pt x="0" y="0"/>
                </a:moveTo>
                <a:lnTo>
                  <a:pt x="1387993" y="0"/>
                </a:lnTo>
                <a:lnTo>
                  <a:pt x="1387993" y="1524070"/>
                </a:lnTo>
                <a:lnTo>
                  <a:pt x="0" y="152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00" r="0" b="-100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22712" y="6006865"/>
            <a:ext cx="1521533" cy="1311284"/>
          </a:xfrm>
          <a:custGeom>
            <a:avLst/>
            <a:gdLst/>
            <a:ahLst/>
            <a:cxnLst/>
            <a:rect r="r" b="b" t="t" l="l"/>
            <a:pathLst>
              <a:path h="1311284" w="1521533">
                <a:moveTo>
                  <a:pt x="0" y="0"/>
                </a:moveTo>
                <a:lnTo>
                  <a:pt x="1521532" y="0"/>
                </a:lnTo>
                <a:lnTo>
                  <a:pt x="1521532" y="1311284"/>
                </a:lnTo>
                <a:lnTo>
                  <a:pt x="0" y="13112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9889298">
            <a:off x="1260916" y="768194"/>
            <a:ext cx="2903678" cy="651846"/>
          </a:xfrm>
          <a:custGeom>
            <a:avLst/>
            <a:gdLst/>
            <a:ahLst/>
            <a:cxnLst/>
            <a:rect r="r" b="b" t="t" l="l"/>
            <a:pathLst>
              <a:path h="651846" w="2903678">
                <a:moveTo>
                  <a:pt x="0" y="0"/>
                </a:moveTo>
                <a:lnTo>
                  <a:pt x="2903678" y="0"/>
                </a:lnTo>
                <a:lnTo>
                  <a:pt x="2903678" y="651847"/>
                </a:lnTo>
                <a:lnTo>
                  <a:pt x="0" y="6518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77469" y="3585528"/>
            <a:ext cx="4869513" cy="1896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6"/>
              </a:lnSpc>
            </a:pPr>
            <a:r>
              <a:rPr lang="en-US" sz="4226" spc="211">
                <a:solidFill>
                  <a:srgbClr val="EF6230"/>
                </a:solidFill>
                <a:latin typeface="Asap Regular"/>
              </a:rPr>
              <a:t>CHI TIẾT VỀ ỨNG DỤNG CỦA CHÚNG TÔI!!!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1472" y="2439026"/>
            <a:ext cx="3686175" cy="4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spc="160">
                <a:solidFill>
                  <a:srgbClr val="3F1C20"/>
                </a:solidFill>
                <a:latin typeface="League Spartan Italics"/>
              </a:rPr>
              <a:t>DETAIL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1619463" y="2588188"/>
            <a:ext cx="6405327" cy="68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226" spc="211">
                <a:solidFill>
                  <a:srgbClr val="FBD370"/>
                </a:solidFill>
                <a:latin typeface="Yellowtail Bold"/>
              </a:rPr>
              <a:t>Ecommerce App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6351641">
            <a:off x="7814354" y="841978"/>
            <a:ext cx="1467455" cy="808279"/>
          </a:xfrm>
          <a:custGeom>
            <a:avLst/>
            <a:gdLst/>
            <a:ahLst/>
            <a:cxnLst/>
            <a:rect r="r" b="b" t="t" l="l"/>
            <a:pathLst>
              <a:path h="808279" w="1467455">
                <a:moveTo>
                  <a:pt x="0" y="0"/>
                </a:moveTo>
                <a:lnTo>
                  <a:pt x="1467455" y="0"/>
                </a:lnTo>
                <a:lnTo>
                  <a:pt x="1467455" y="808279"/>
                </a:lnTo>
                <a:lnTo>
                  <a:pt x="0" y="8082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341" t="-159268" r="-110466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true" rot="-3755023">
            <a:off x="8013826" y="1444066"/>
            <a:ext cx="523830" cy="1096500"/>
          </a:xfrm>
          <a:custGeom>
            <a:avLst/>
            <a:gdLst/>
            <a:ahLst/>
            <a:cxnLst/>
            <a:rect r="r" b="b" t="t" l="l"/>
            <a:pathLst>
              <a:path h="1096500" w="523830">
                <a:moveTo>
                  <a:pt x="0" y="1096500"/>
                </a:moveTo>
                <a:lnTo>
                  <a:pt x="523830" y="1096500"/>
                </a:lnTo>
                <a:lnTo>
                  <a:pt x="523830" y="0"/>
                </a:lnTo>
                <a:lnTo>
                  <a:pt x="0" y="0"/>
                </a:lnTo>
                <a:lnTo>
                  <a:pt x="0" y="10965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560" t="-91117" r="-48960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-3755023">
            <a:off x="8622385" y="2326293"/>
            <a:ext cx="156927" cy="328485"/>
          </a:xfrm>
          <a:custGeom>
            <a:avLst/>
            <a:gdLst/>
            <a:ahLst/>
            <a:cxnLst/>
            <a:rect r="r" b="b" t="t" l="l"/>
            <a:pathLst>
              <a:path h="328485" w="156927">
                <a:moveTo>
                  <a:pt x="0" y="328486"/>
                </a:moveTo>
                <a:lnTo>
                  <a:pt x="156927" y="328486"/>
                </a:lnTo>
                <a:lnTo>
                  <a:pt x="156927" y="0"/>
                </a:lnTo>
                <a:lnTo>
                  <a:pt x="0" y="0"/>
                </a:lnTo>
                <a:lnTo>
                  <a:pt x="0" y="32848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63991" r="-411544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6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828120" y="1481816"/>
            <a:ext cx="6407953" cy="4530734"/>
            <a:chOff x="0" y="0"/>
            <a:chExt cx="2373316" cy="1678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3316" cy="1678050"/>
            </a:xfrm>
            <a:custGeom>
              <a:avLst/>
              <a:gdLst/>
              <a:ahLst/>
              <a:cxnLst/>
              <a:rect r="r" b="b" t="t" l="l"/>
              <a:pathLst>
                <a:path h="1678050" w="2373316">
                  <a:moveTo>
                    <a:pt x="43494" y="0"/>
                  </a:moveTo>
                  <a:lnTo>
                    <a:pt x="2329822" y="0"/>
                  </a:lnTo>
                  <a:cubicBezTo>
                    <a:pt x="2353843" y="0"/>
                    <a:pt x="2373316" y="19473"/>
                    <a:pt x="2373316" y="43494"/>
                  </a:cubicBezTo>
                  <a:lnTo>
                    <a:pt x="2373316" y="1634555"/>
                  </a:lnTo>
                  <a:cubicBezTo>
                    <a:pt x="2373316" y="1658576"/>
                    <a:pt x="2353843" y="1678050"/>
                    <a:pt x="2329822" y="1678050"/>
                  </a:cubicBezTo>
                  <a:lnTo>
                    <a:pt x="43494" y="1678050"/>
                  </a:lnTo>
                  <a:cubicBezTo>
                    <a:pt x="31959" y="1678050"/>
                    <a:pt x="20896" y="1673467"/>
                    <a:pt x="12739" y="1665310"/>
                  </a:cubicBezTo>
                  <a:cubicBezTo>
                    <a:pt x="4582" y="1657154"/>
                    <a:pt x="0" y="1646091"/>
                    <a:pt x="0" y="1634555"/>
                  </a:cubicBezTo>
                  <a:lnTo>
                    <a:pt x="0" y="43494"/>
                  </a:lnTo>
                  <a:cubicBezTo>
                    <a:pt x="0" y="19473"/>
                    <a:pt x="19473" y="0"/>
                    <a:pt x="43494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3316" cy="171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6373641">
            <a:off x="509974" y="6799088"/>
            <a:ext cx="2903678" cy="651846"/>
          </a:xfrm>
          <a:custGeom>
            <a:avLst/>
            <a:gdLst/>
            <a:ahLst/>
            <a:cxnLst/>
            <a:rect r="r" b="b" t="t" l="l"/>
            <a:pathLst>
              <a:path h="651846" w="2903678">
                <a:moveTo>
                  <a:pt x="0" y="0"/>
                </a:moveTo>
                <a:lnTo>
                  <a:pt x="2903678" y="0"/>
                </a:lnTo>
                <a:lnTo>
                  <a:pt x="2903678" y="651846"/>
                </a:lnTo>
                <a:lnTo>
                  <a:pt x="0" y="651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23" y="5928038"/>
            <a:ext cx="1521533" cy="1311284"/>
          </a:xfrm>
          <a:custGeom>
            <a:avLst/>
            <a:gdLst/>
            <a:ahLst/>
            <a:cxnLst/>
            <a:rect r="r" b="b" t="t" l="l"/>
            <a:pathLst>
              <a:path h="1311284" w="1521533">
                <a:moveTo>
                  <a:pt x="0" y="0"/>
                </a:moveTo>
                <a:lnTo>
                  <a:pt x="1521533" y="0"/>
                </a:lnTo>
                <a:lnTo>
                  <a:pt x="1521533" y="1311284"/>
                </a:lnTo>
                <a:lnTo>
                  <a:pt x="0" y="131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31520" y="1357468"/>
            <a:ext cx="8406659" cy="4530734"/>
            <a:chOff x="0" y="0"/>
            <a:chExt cx="3113577" cy="16780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13577" cy="1678050"/>
            </a:xfrm>
            <a:custGeom>
              <a:avLst/>
              <a:gdLst/>
              <a:ahLst/>
              <a:cxnLst/>
              <a:rect r="r" b="b" t="t" l="l"/>
              <a:pathLst>
                <a:path h="1678050" w="3113577">
                  <a:moveTo>
                    <a:pt x="33153" y="0"/>
                  </a:moveTo>
                  <a:lnTo>
                    <a:pt x="3080424" y="0"/>
                  </a:lnTo>
                  <a:cubicBezTo>
                    <a:pt x="3098734" y="0"/>
                    <a:pt x="3113577" y="14843"/>
                    <a:pt x="3113577" y="33153"/>
                  </a:cubicBezTo>
                  <a:lnTo>
                    <a:pt x="3113577" y="1644896"/>
                  </a:lnTo>
                  <a:cubicBezTo>
                    <a:pt x="3113577" y="1663206"/>
                    <a:pt x="3098734" y="1678050"/>
                    <a:pt x="3080424" y="1678050"/>
                  </a:cubicBezTo>
                  <a:lnTo>
                    <a:pt x="33153" y="1678050"/>
                  </a:lnTo>
                  <a:cubicBezTo>
                    <a:pt x="14843" y="1678050"/>
                    <a:pt x="0" y="1663206"/>
                    <a:pt x="0" y="1644896"/>
                  </a:cubicBezTo>
                  <a:lnTo>
                    <a:pt x="0" y="33153"/>
                  </a:lnTo>
                  <a:cubicBezTo>
                    <a:pt x="0" y="14843"/>
                    <a:pt x="14843" y="0"/>
                    <a:pt x="33153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13577" cy="171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95485" y="926943"/>
            <a:ext cx="6420696" cy="861051"/>
            <a:chOff x="0" y="0"/>
            <a:chExt cx="8560928" cy="114806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52436"/>
              <a:ext cx="8560928" cy="35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 spc="225">
                  <a:solidFill>
                    <a:srgbClr val="FBD370"/>
                  </a:solidFill>
                  <a:latin typeface="Lato Heavy Bold"/>
                </a:rPr>
                <a:t>BY HANH-TIEP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2498268" y="0"/>
              <a:ext cx="1075009" cy="1148068"/>
            </a:xfrm>
            <a:custGeom>
              <a:avLst/>
              <a:gdLst/>
              <a:ahLst/>
              <a:cxnLst/>
              <a:rect r="r" b="b" t="t" l="l"/>
              <a:pathLst>
                <a:path h="1148068" w="1075009">
                  <a:moveTo>
                    <a:pt x="0" y="0"/>
                  </a:moveTo>
                  <a:lnTo>
                    <a:pt x="1075009" y="0"/>
                  </a:lnTo>
                  <a:lnTo>
                    <a:pt x="1075009" y="1148068"/>
                  </a:lnTo>
                  <a:lnTo>
                    <a:pt x="0" y="11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9889298">
            <a:off x="3498344" y="5595864"/>
            <a:ext cx="1676847" cy="584676"/>
          </a:xfrm>
          <a:custGeom>
            <a:avLst/>
            <a:gdLst/>
            <a:ahLst/>
            <a:cxnLst/>
            <a:rect r="r" b="b" t="t" l="l"/>
            <a:pathLst>
              <a:path h="584676" w="1676847">
                <a:moveTo>
                  <a:pt x="0" y="0"/>
                </a:moveTo>
                <a:lnTo>
                  <a:pt x="1676846" y="0"/>
                </a:lnTo>
                <a:lnTo>
                  <a:pt x="1676846" y="584676"/>
                </a:lnTo>
                <a:lnTo>
                  <a:pt x="0" y="584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74" r="-55098" b="-31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3158" y="1973543"/>
            <a:ext cx="1587701" cy="3344976"/>
          </a:xfrm>
          <a:custGeom>
            <a:avLst/>
            <a:gdLst/>
            <a:ahLst/>
            <a:cxnLst/>
            <a:rect r="r" b="b" t="t" l="l"/>
            <a:pathLst>
              <a:path h="3344976" w="1587701">
                <a:moveTo>
                  <a:pt x="0" y="0"/>
                </a:moveTo>
                <a:lnTo>
                  <a:pt x="1587701" y="0"/>
                </a:lnTo>
                <a:lnTo>
                  <a:pt x="1587701" y="3344977"/>
                </a:lnTo>
                <a:lnTo>
                  <a:pt x="0" y="3344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432" r="0" b="-2045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3218688" y="2309565"/>
            <a:ext cx="14048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3218688" y="4691375"/>
            <a:ext cx="14048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155895" y="861051"/>
            <a:ext cx="1309965" cy="2734170"/>
          </a:xfrm>
          <a:custGeom>
            <a:avLst/>
            <a:gdLst/>
            <a:ahLst/>
            <a:cxnLst/>
            <a:rect r="r" b="b" t="t" l="l"/>
            <a:pathLst>
              <a:path h="2734170" w="1309965">
                <a:moveTo>
                  <a:pt x="0" y="0"/>
                </a:moveTo>
                <a:lnTo>
                  <a:pt x="1309965" y="0"/>
                </a:lnTo>
                <a:lnTo>
                  <a:pt x="1309965" y="2734170"/>
                </a:lnTo>
                <a:lnTo>
                  <a:pt x="0" y="27341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246" r="0" b="-222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878462" y="1787994"/>
            <a:ext cx="1143618" cy="1935354"/>
          </a:xfrm>
          <a:custGeom>
            <a:avLst/>
            <a:gdLst/>
            <a:ahLst/>
            <a:cxnLst/>
            <a:rect r="r" b="b" t="t" l="l"/>
            <a:pathLst>
              <a:path h="1935354" w="1143618">
                <a:moveTo>
                  <a:pt x="0" y="0"/>
                </a:moveTo>
                <a:lnTo>
                  <a:pt x="1143618" y="0"/>
                </a:lnTo>
                <a:lnTo>
                  <a:pt x="1143618" y="1935354"/>
                </a:lnTo>
                <a:lnTo>
                  <a:pt x="0" y="19353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521138" y="3861633"/>
            <a:ext cx="1404237" cy="2722047"/>
          </a:xfrm>
          <a:custGeom>
            <a:avLst/>
            <a:gdLst/>
            <a:ahLst/>
            <a:cxnLst/>
            <a:rect r="r" b="b" t="t" l="l"/>
            <a:pathLst>
              <a:path h="2722047" w="1404237">
                <a:moveTo>
                  <a:pt x="0" y="0"/>
                </a:moveTo>
                <a:lnTo>
                  <a:pt x="1404237" y="0"/>
                </a:lnTo>
                <a:lnTo>
                  <a:pt x="1404237" y="2722047"/>
                </a:lnTo>
                <a:lnTo>
                  <a:pt x="0" y="27220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8501" r="0" b="-613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9889298">
            <a:off x="5495874" y="6399246"/>
            <a:ext cx="2600768" cy="585697"/>
          </a:xfrm>
          <a:custGeom>
            <a:avLst/>
            <a:gdLst/>
            <a:ahLst/>
            <a:cxnLst/>
            <a:rect r="r" b="b" t="t" l="l"/>
            <a:pathLst>
              <a:path h="585697" w="2600768">
                <a:moveTo>
                  <a:pt x="0" y="0"/>
                </a:moveTo>
                <a:lnTo>
                  <a:pt x="2600767" y="0"/>
                </a:lnTo>
                <a:lnTo>
                  <a:pt x="2600767" y="585697"/>
                </a:lnTo>
                <a:lnTo>
                  <a:pt x="0" y="5856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31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095485" y="3805183"/>
            <a:ext cx="1430785" cy="2857325"/>
          </a:xfrm>
          <a:custGeom>
            <a:avLst/>
            <a:gdLst/>
            <a:ahLst/>
            <a:cxnLst/>
            <a:rect r="r" b="b" t="t" l="l"/>
            <a:pathLst>
              <a:path h="2857325" w="1430785">
                <a:moveTo>
                  <a:pt x="0" y="0"/>
                </a:moveTo>
                <a:lnTo>
                  <a:pt x="1430785" y="0"/>
                </a:lnTo>
                <a:lnTo>
                  <a:pt x="1430785" y="2857324"/>
                </a:lnTo>
                <a:lnTo>
                  <a:pt x="0" y="285732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4223" r="0" b="-7053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6685387" y="4691375"/>
            <a:ext cx="6934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9889298">
            <a:off x="7329107" y="6399246"/>
            <a:ext cx="2600768" cy="585697"/>
          </a:xfrm>
          <a:custGeom>
            <a:avLst/>
            <a:gdLst/>
            <a:ahLst/>
            <a:cxnLst/>
            <a:rect r="r" b="b" t="t" l="l"/>
            <a:pathLst>
              <a:path h="585697" w="2600768">
                <a:moveTo>
                  <a:pt x="0" y="0"/>
                </a:moveTo>
                <a:lnTo>
                  <a:pt x="2600767" y="0"/>
                </a:lnTo>
                <a:lnTo>
                  <a:pt x="2600767" y="585697"/>
                </a:lnTo>
                <a:lnTo>
                  <a:pt x="0" y="5856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316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45058" y="71966"/>
            <a:ext cx="3686175" cy="50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spc="160">
                <a:solidFill>
                  <a:srgbClr val="3F1C20"/>
                </a:solidFill>
                <a:latin typeface="Yellowtail"/>
              </a:rPr>
              <a:t>DETAIL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-1554508" y="177736"/>
            <a:ext cx="6405327" cy="68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226" spc="211">
                <a:solidFill>
                  <a:srgbClr val="FBD370"/>
                </a:solidFill>
                <a:latin typeface="Yellowtail Bold"/>
              </a:rPr>
              <a:t>Ecommerce App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6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95206" y="0"/>
            <a:ext cx="6420696" cy="861051"/>
            <a:chOff x="0" y="0"/>
            <a:chExt cx="8560928" cy="11480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2436"/>
              <a:ext cx="8560928" cy="35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 spc="225">
                  <a:solidFill>
                    <a:srgbClr val="FBD370"/>
                  </a:solidFill>
                  <a:latin typeface="Lato Heavy Bold"/>
                </a:rPr>
                <a:t>BY HANH-TIEP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2498268" y="0"/>
              <a:ext cx="1075009" cy="1148068"/>
            </a:xfrm>
            <a:custGeom>
              <a:avLst/>
              <a:gdLst/>
              <a:ahLst/>
              <a:cxnLst/>
              <a:rect r="r" b="b" t="t" l="l"/>
              <a:pathLst>
                <a:path h="1148068" w="1075009">
                  <a:moveTo>
                    <a:pt x="0" y="0"/>
                  </a:moveTo>
                  <a:lnTo>
                    <a:pt x="1075009" y="0"/>
                  </a:lnTo>
                  <a:lnTo>
                    <a:pt x="1075009" y="1148068"/>
                  </a:lnTo>
                  <a:lnTo>
                    <a:pt x="0" y="11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73471" y="1392233"/>
            <a:ext cx="8406659" cy="4530734"/>
            <a:chOff x="0" y="0"/>
            <a:chExt cx="3113577" cy="16780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13577" cy="1678050"/>
            </a:xfrm>
            <a:custGeom>
              <a:avLst/>
              <a:gdLst/>
              <a:ahLst/>
              <a:cxnLst/>
              <a:rect r="r" b="b" t="t" l="l"/>
              <a:pathLst>
                <a:path h="1678050" w="3113577">
                  <a:moveTo>
                    <a:pt x="33153" y="0"/>
                  </a:moveTo>
                  <a:lnTo>
                    <a:pt x="3080424" y="0"/>
                  </a:lnTo>
                  <a:cubicBezTo>
                    <a:pt x="3098734" y="0"/>
                    <a:pt x="3113577" y="14843"/>
                    <a:pt x="3113577" y="33153"/>
                  </a:cubicBezTo>
                  <a:lnTo>
                    <a:pt x="3113577" y="1644896"/>
                  </a:lnTo>
                  <a:cubicBezTo>
                    <a:pt x="3113577" y="1663206"/>
                    <a:pt x="3098734" y="1678050"/>
                    <a:pt x="3080424" y="1678050"/>
                  </a:cubicBezTo>
                  <a:lnTo>
                    <a:pt x="33153" y="1678050"/>
                  </a:lnTo>
                  <a:cubicBezTo>
                    <a:pt x="14843" y="1678050"/>
                    <a:pt x="0" y="1663206"/>
                    <a:pt x="0" y="1644896"/>
                  </a:cubicBezTo>
                  <a:lnTo>
                    <a:pt x="0" y="33153"/>
                  </a:lnTo>
                  <a:cubicBezTo>
                    <a:pt x="0" y="14843"/>
                    <a:pt x="14843" y="0"/>
                    <a:pt x="33153" y="0"/>
                  </a:cubicBezTo>
                  <a:close/>
                </a:path>
              </a:pathLst>
            </a:custGeom>
            <a:solidFill>
              <a:srgbClr val="FFE1B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13577" cy="171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6"/>
                </a:lnSpc>
              </a:pPr>
            </a:p>
            <a:p>
              <a:pPr algn="ctr">
                <a:lnSpc>
                  <a:spcPts val="1996"/>
                </a:lnSpc>
              </a:pPr>
            </a:p>
            <a:p>
              <a:pPr algn="ctr">
                <a:lnSpc>
                  <a:spcPts val="1996"/>
                </a:lnSpc>
              </a:pPr>
            </a:p>
            <a:p>
              <a:pPr algn="ctr">
                <a:lnSpc>
                  <a:spcPts val="1996"/>
                </a:lnSpc>
              </a:pPr>
            </a:p>
            <a:p>
              <a:pPr algn="ctr">
                <a:lnSpc>
                  <a:spcPts val="199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6373641">
            <a:off x="6712520" y="6777850"/>
            <a:ext cx="2903678" cy="651846"/>
          </a:xfrm>
          <a:custGeom>
            <a:avLst/>
            <a:gdLst/>
            <a:ahLst/>
            <a:cxnLst/>
            <a:rect r="r" b="b" t="t" l="l"/>
            <a:pathLst>
              <a:path h="651846" w="2903678">
                <a:moveTo>
                  <a:pt x="0" y="0"/>
                </a:moveTo>
                <a:lnTo>
                  <a:pt x="2903678" y="0"/>
                </a:lnTo>
                <a:lnTo>
                  <a:pt x="2903678" y="651846"/>
                </a:lnTo>
                <a:lnTo>
                  <a:pt x="0" y="651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89298">
            <a:off x="8384689" y="5938325"/>
            <a:ext cx="1676847" cy="584676"/>
          </a:xfrm>
          <a:custGeom>
            <a:avLst/>
            <a:gdLst/>
            <a:ahLst/>
            <a:cxnLst/>
            <a:rect r="r" b="b" t="t" l="l"/>
            <a:pathLst>
              <a:path h="584676" w="1676847">
                <a:moveTo>
                  <a:pt x="0" y="0"/>
                </a:moveTo>
                <a:lnTo>
                  <a:pt x="1676846" y="0"/>
                </a:lnTo>
                <a:lnTo>
                  <a:pt x="1676846" y="584676"/>
                </a:lnTo>
                <a:lnTo>
                  <a:pt x="0" y="584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74" r="-55098" b="-31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22712" y="6006865"/>
            <a:ext cx="1521533" cy="1311284"/>
          </a:xfrm>
          <a:custGeom>
            <a:avLst/>
            <a:gdLst/>
            <a:ahLst/>
            <a:cxnLst/>
            <a:rect r="r" b="b" t="t" l="l"/>
            <a:pathLst>
              <a:path h="1311284" w="1521533">
                <a:moveTo>
                  <a:pt x="0" y="0"/>
                </a:moveTo>
                <a:lnTo>
                  <a:pt x="1521532" y="0"/>
                </a:lnTo>
                <a:lnTo>
                  <a:pt x="1521532" y="1311284"/>
                </a:lnTo>
                <a:lnTo>
                  <a:pt x="0" y="1311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2166" y="1818618"/>
            <a:ext cx="1550639" cy="3375902"/>
          </a:xfrm>
          <a:custGeom>
            <a:avLst/>
            <a:gdLst/>
            <a:ahLst/>
            <a:cxnLst/>
            <a:rect r="r" b="b" t="t" l="l"/>
            <a:pathLst>
              <a:path h="3375902" w="1550639">
                <a:moveTo>
                  <a:pt x="0" y="0"/>
                </a:moveTo>
                <a:lnTo>
                  <a:pt x="1550639" y="0"/>
                </a:lnTo>
                <a:lnTo>
                  <a:pt x="1550639" y="3375901"/>
                </a:lnTo>
                <a:lnTo>
                  <a:pt x="0" y="3375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07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00618" y="1859915"/>
            <a:ext cx="1536170" cy="3293306"/>
          </a:xfrm>
          <a:custGeom>
            <a:avLst/>
            <a:gdLst/>
            <a:ahLst/>
            <a:cxnLst/>
            <a:rect r="r" b="b" t="t" l="l"/>
            <a:pathLst>
              <a:path h="3293306" w="1536170">
                <a:moveTo>
                  <a:pt x="0" y="0"/>
                </a:moveTo>
                <a:lnTo>
                  <a:pt x="1536170" y="0"/>
                </a:lnTo>
                <a:lnTo>
                  <a:pt x="1536170" y="3293306"/>
                </a:lnTo>
                <a:lnTo>
                  <a:pt x="0" y="32933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54" t="-3747" r="-1154" b="-230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53905" y="1859915"/>
            <a:ext cx="1561889" cy="3293306"/>
          </a:xfrm>
          <a:custGeom>
            <a:avLst/>
            <a:gdLst/>
            <a:ahLst/>
            <a:cxnLst/>
            <a:rect r="r" b="b" t="t" l="l"/>
            <a:pathLst>
              <a:path h="3293306" w="1561889">
                <a:moveTo>
                  <a:pt x="0" y="0"/>
                </a:moveTo>
                <a:lnTo>
                  <a:pt x="1561889" y="0"/>
                </a:lnTo>
                <a:lnTo>
                  <a:pt x="1561889" y="3293306"/>
                </a:lnTo>
                <a:lnTo>
                  <a:pt x="0" y="3293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322" r="0" b="-216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5058" y="71966"/>
            <a:ext cx="3686175" cy="50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spc="160">
                <a:solidFill>
                  <a:srgbClr val="3F1C20"/>
                </a:solidFill>
                <a:latin typeface="Yellowtail"/>
              </a:rPr>
              <a:t>DETAIL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554508" y="177736"/>
            <a:ext cx="6405327" cy="68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226" spc="211">
                <a:solidFill>
                  <a:srgbClr val="FBD370"/>
                </a:solidFill>
                <a:latin typeface="Yellowtail Bold"/>
              </a:rPr>
              <a:t>Ecommerce App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6373641">
            <a:off x="-1006781" y="6777850"/>
            <a:ext cx="2903678" cy="651846"/>
          </a:xfrm>
          <a:custGeom>
            <a:avLst/>
            <a:gdLst/>
            <a:ahLst/>
            <a:cxnLst/>
            <a:rect r="r" b="b" t="t" l="l"/>
            <a:pathLst>
              <a:path h="651846" w="2903678">
                <a:moveTo>
                  <a:pt x="0" y="0"/>
                </a:moveTo>
                <a:lnTo>
                  <a:pt x="2903678" y="0"/>
                </a:lnTo>
                <a:lnTo>
                  <a:pt x="2903678" y="651846"/>
                </a:lnTo>
                <a:lnTo>
                  <a:pt x="0" y="651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139094">
            <a:off x="-1155384" y="4785385"/>
            <a:ext cx="2903678" cy="651846"/>
          </a:xfrm>
          <a:custGeom>
            <a:avLst/>
            <a:gdLst/>
            <a:ahLst/>
            <a:cxnLst/>
            <a:rect r="r" b="b" t="t" l="l"/>
            <a:pathLst>
              <a:path h="651846" w="2903678">
                <a:moveTo>
                  <a:pt x="0" y="0"/>
                </a:moveTo>
                <a:lnTo>
                  <a:pt x="2903678" y="0"/>
                </a:lnTo>
                <a:lnTo>
                  <a:pt x="2903678" y="651846"/>
                </a:lnTo>
                <a:lnTo>
                  <a:pt x="0" y="651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783101">
            <a:off x="8381753" y="2401852"/>
            <a:ext cx="2903678" cy="651846"/>
          </a:xfrm>
          <a:custGeom>
            <a:avLst/>
            <a:gdLst/>
            <a:ahLst/>
            <a:cxnLst/>
            <a:rect r="r" b="b" t="t" l="l"/>
            <a:pathLst>
              <a:path h="651846" w="2903678">
                <a:moveTo>
                  <a:pt x="0" y="0"/>
                </a:moveTo>
                <a:lnTo>
                  <a:pt x="2903678" y="0"/>
                </a:lnTo>
                <a:lnTo>
                  <a:pt x="2903678" y="651847"/>
                </a:lnTo>
                <a:lnTo>
                  <a:pt x="0" y="651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167" r="0" b="-116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6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95206" y="0"/>
            <a:ext cx="6420696" cy="861051"/>
            <a:chOff x="0" y="0"/>
            <a:chExt cx="8560928" cy="11480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2436"/>
              <a:ext cx="8560928" cy="357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6"/>
                </a:lnSpc>
              </a:pPr>
              <a:r>
                <a:rPr lang="en-US" sz="1609" spc="225">
                  <a:solidFill>
                    <a:srgbClr val="FBD370"/>
                  </a:solidFill>
                  <a:latin typeface="Lato Heavy Bold"/>
                </a:rPr>
                <a:t>BY HANH-TIEP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2498268" y="0"/>
              <a:ext cx="1075009" cy="1148068"/>
            </a:xfrm>
            <a:custGeom>
              <a:avLst/>
              <a:gdLst/>
              <a:ahLst/>
              <a:cxnLst/>
              <a:rect r="r" b="b" t="t" l="l"/>
              <a:pathLst>
                <a:path h="1148068" w="1075009">
                  <a:moveTo>
                    <a:pt x="0" y="0"/>
                  </a:moveTo>
                  <a:lnTo>
                    <a:pt x="1075009" y="0"/>
                  </a:lnTo>
                  <a:lnTo>
                    <a:pt x="1075009" y="1148068"/>
                  </a:lnTo>
                  <a:lnTo>
                    <a:pt x="0" y="1148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6373641">
            <a:off x="6712520" y="6777850"/>
            <a:ext cx="2903678" cy="651846"/>
          </a:xfrm>
          <a:custGeom>
            <a:avLst/>
            <a:gdLst/>
            <a:ahLst/>
            <a:cxnLst/>
            <a:rect r="r" b="b" t="t" l="l"/>
            <a:pathLst>
              <a:path h="651846" w="2903678">
                <a:moveTo>
                  <a:pt x="0" y="0"/>
                </a:moveTo>
                <a:lnTo>
                  <a:pt x="2903678" y="0"/>
                </a:lnTo>
                <a:lnTo>
                  <a:pt x="2903678" y="651846"/>
                </a:lnTo>
                <a:lnTo>
                  <a:pt x="0" y="651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7" r="0" b="-116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89298">
            <a:off x="8384689" y="5938325"/>
            <a:ext cx="1676847" cy="584676"/>
          </a:xfrm>
          <a:custGeom>
            <a:avLst/>
            <a:gdLst/>
            <a:ahLst/>
            <a:cxnLst/>
            <a:rect r="r" b="b" t="t" l="l"/>
            <a:pathLst>
              <a:path h="584676" w="1676847">
                <a:moveTo>
                  <a:pt x="0" y="0"/>
                </a:moveTo>
                <a:lnTo>
                  <a:pt x="1676846" y="0"/>
                </a:lnTo>
                <a:lnTo>
                  <a:pt x="1676846" y="584676"/>
                </a:lnTo>
                <a:lnTo>
                  <a:pt x="0" y="584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74" r="-55098" b="-3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22712" y="6006865"/>
            <a:ext cx="1521533" cy="1311284"/>
          </a:xfrm>
          <a:custGeom>
            <a:avLst/>
            <a:gdLst/>
            <a:ahLst/>
            <a:cxnLst/>
            <a:rect r="r" b="b" t="t" l="l"/>
            <a:pathLst>
              <a:path h="1311284" w="1521533">
                <a:moveTo>
                  <a:pt x="0" y="0"/>
                </a:moveTo>
                <a:lnTo>
                  <a:pt x="1521532" y="0"/>
                </a:lnTo>
                <a:lnTo>
                  <a:pt x="1521532" y="1311284"/>
                </a:lnTo>
                <a:lnTo>
                  <a:pt x="0" y="1311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1520" y="1357468"/>
            <a:ext cx="8406659" cy="4530734"/>
            <a:chOff x="0" y="0"/>
            <a:chExt cx="3113577" cy="16780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13577" cy="1678050"/>
            </a:xfrm>
            <a:custGeom>
              <a:avLst/>
              <a:gdLst/>
              <a:ahLst/>
              <a:cxnLst/>
              <a:rect r="r" b="b" t="t" l="l"/>
              <a:pathLst>
                <a:path h="1678050" w="3113577">
                  <a:moveTo>
                    <a:pt x="33153" y="0"/>
                  </a:moveTo>
                  <a:lnTo>
                    <a:pt x="3080424" y="0"/>
                  </a:lnTo>
                  <a:cubicBezTo>
                    <a:pt x="3098734" y="0"/>
                    <a:pt x="3113577" y="14843"/>
                    <a:pt x="3113577" y="33153"/>
                  </a:cubicBezTo>
                  <a:lnTo>
                    <a:pt x="3113577" y="1644896"/>
                  </a:lnTo>
                  <a:cubicBezTo>
                    <a:pt x="3113577" y="1663206"/>
                    <a:pt x="3098734" y="1678050"/>
                    <a:pt x="3080424" y="1678050"/>
                  </a:cubicBezTo>
                  <a:lnTo>
                    <a:pt x="33153" y="1678050"/>
                  </a:lnTo>
                  <a:cubicBezTo>
                    <a:pt x="14843" y="1678050"/>
                    <a:pt x="0" y="1663206"/>
                    <a:pt x="0" y="1644896"/>
                  </a:cubicBezTo>
                  <a:lnTo>
                    <a:pt x="0" y="33153"/>
                  </a:lnTo>
                  <a:cubicBezTo>
                    <a:pt x="0" y="14843"/>
                    <a:pt x="14843" y="0"/>
                    <a:pt x="33153" y="0"/>
                  </a:cubicBezTo>
                  <a:close/>
                </a:path>
              </a:pathLst>
            </a:custGeom>
            <a:solidFill>
              <a:srgbClr val="FCE8B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13577" cy="171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5285" y="1946634"/>
            <a:ext cx="1481372" cy="3104311"/>
          </a:xfrm>
          <a:custGeom>
            <a:avLst/>
            <a:gdLst/>
            <a:ahLst/>
            <a:cxnLst/>
            <a:rect r="r" b="b" t="t" l="l"/>
            <a:pathLst>
              <a:path h="3104311" w="1481372">
                <a:moveTo>
                  <a:pt x="0" y="0"/>
                </a:moveTo>
                <a:lnTo>
                  <a:pt x="1481372" y="0"/>
                </a:lnTo>
                <a:lnTo>
                  <a:pt x="1481372" y="3104311"/>
                </a:lnTo>
                <a:lnTo>
                  <a:pt x="0" y="3104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144" r="0" b="-1899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4911852" y="3603785"/>
            <a:ext cx="14048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034183" y="1946634"/>
            <a:ext cx="1473737" cy="3104311"/>
          </a:xfrm>
          <a:custGeom>
            <a:avLst/>
            <a:gdLst/>
            <a:ahLst/>
            <a:cxnLst/>
            <a:rect r="r" b="b" t="t" l="l"/>
            <a:pathLst>
              <a:path h="3104311" w="1473737">
                <a:moveTo>
                  <a:pt x="0" y="0"/>
                </a:moveTo>
                <a:lnTo>
                  <a:pt x="1473737" y="0"/>
                </a:lnTo>
                <a:lnTo>
                  <a:pt x="1473737" y="3104311"/>
                </a:lnTo>
                <a:lnTo>
                  <a:pt x="0" y="3104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435" r="0" b="-206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31611" y="1856219"/>
            <a:ext cx="1579902" cy="3356526"/>
          </a:xfrm>
          <a:custGeom>
            <a:avLst/>
            <a:gdLst/>
            <a:ahLst/>
            <a:cxnLst/>
            <a:rect r="r" b="b" t="t" l="l"/>
            <a:pathLst>
              <a:path h="3356526" w="1579902">
                <a:moveTo>
                  <a:pt x="0" y="0"/>
                </a:moveTo>
                <a:lnTo>
                  <a:pt x="1579902" y="0"/>
                </a:lnTo>
                <a:lnTo>
                  <a:pt x="1579902" y="3356526"/>
                </a:lnTo>
                <a:lnTo>
                  <a:pt x="0" y="3356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555" r="0" b="-204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5058" y="71966"/>
            <a:ext cx="3686175" cy="50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spc="160">
                <a:solidFill>
                  <a:srgbClr val="3F1C20"/>
                </a:solidFill>
                <a:latin typeface="Yellowtail"/>
              </a:rPr>
              <a:t>DETAIL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554508" y="177736"/>
            <a:ext cx="6405327" cy="68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226" spc="211">
                <a:solidFill>
                  <a:srgbClr val="FBD370"/>
                </a:solidFill>
                <a:latin typeface="Yellowtail Bold"/>
              </a:rPr>
              <a:t>Ecommerce 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DAGA13v8OEw</dc:identifier>
  <dcterms:modified xsi:type="dcterms:W3CDTF">2011-08-01T06:04:30Z</dcterms:modified>
  <cp:revision>1</cp:revision>
  <dc:title>Colourful Brush Strokes Creative Presentation</dc:title>
</cp:coreProperties>
</file>